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3"/>
  </p:normalViewPr>
  <p:slideViewPr>
    <p:cSldViewPr snapToGrid="0">
      <p:cViewPr varScale="1">
        <p:scale>
          <a:sx n="90" d="100"/>
          <a:sy n="90" d="100"/>
        </p:scale>
        <p:origin x="23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1FD42-091E-4122-8C8D-6976158CB6B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26D7B59-9308-4C52-B0A6-A06BE76E62E3}">
      <dgm:prSet/>
      <dgm:spPr/>
      <dgm:t>
        <a:bodyPr/>
        <a:lstStyle/>
        <a:p>
          <a:r>
            <a:rPr lang="fr-FR"/>
            <a:t>Identité clinique du covid long ( World Health Organization)</a:t>
          </a:r>
          <a:endParaRPr lang="en-US"/>
        </a:p>
      </dgm:t>
    </dgm:pt>
    <dgm:pt modelId="{D61E7862-9BA0-41EF-B7C1-A560AF03FB13}" type="parTrans" cxnId="{32845145-BDCE-4F5B-852F-D41CEDC60193}">
      <dgm:prSet/>
      <dgm:spPr/>
      <dgm:t>
        <a:bodyPr/>
        <a:lstStyle/>
        <a:p>
          <a:endParaRPr lang="en-US"/>
        </a:p>
      </dgm:t>
    </dgm:pt>
    <dgm:pt modelId="{BF85E014-4CC6-4B0F-AABA-9DED36D9378B}" type="sibTrans" cxnId="{32845145-BDCE-4F5B-852F-D41CEDC60193}">
      <dgm:prSet/>
      <dgm:spPr/>
      <dgm:t>
        <a:bodyPr/>
        <a:lstStyle/>
        <a:p>
          <a:endParaRPr lang="en-US"/>
        </a:p>
      </dgm:t>
    </dgm:pt>
    <dgm:pt modelId="{4C7458B9-B278-47C9-9B76-0F26CD01B6FC}">
      <dgm:prSet/>
      <dgm:spPr/>
      <dgm:t>
        <a:bodyPr/>
        <a:lstStyle/>
        <a:p>
          <a:r>
            <a:rPr lang="fr-FR"/>
            <a:t>Etat de fatigue</a:t>
          </a:r>
          <a:endParaRPr lang="en-US"/>
        </a:p>
      </dgm:t>
    </dgm:pt>
    <dgm:pt modelId="{955F39C3-BE8B-4B62-9C6F-61C5F429A30D}" type="parTrans" cxnId="{B7EF020C-4F21-4B36-8FA2-34368851C9BC}">
      <dgm:prSet/>
      <dgm:spPr/>
      <dgm:t>
        <a:bodyPr/>
        <a:lstStyle/>
        <a:p>
          <a:endParaRPr lang="en-US"/>
        </a:p>
      </dgm:t>
    </dgm:pt>
    <dgm:pt modelId="{54D624B2-1951-4B79-831D-CA30DF34EDB4}" type="sibTrans" cxnId="{B7EF020C-4F21-4B36-8FA2-34368851C9BC}">
      <dgm:prSet/>
      <dgm:spPr/>
      <dgm:t>
        <a:bodyPr/>
        <a:lstStyle/>
        <a:p>
          <a:endParaRPr lang="en-US"/>
        </a:p>
      </dgm:t>
    </dgm:pt>
    <dgm:pt modelId="{ACF7AAC6-14CD-4B22-9F8A-A65DFE088CA7}">
      <dgm:prSet/>
      <dgm:spPr/>
      <dgm:t>
        <a:bodyPr/>
        <a:lstStyle/>
        <a:p>
          <a:r>
            <a:rPr lang="fr-FR"/>
            <a:t>Dyspnée</a:t>
          </a:r>
          <a:endParaRPr lang="en-US"/>
        </a:p>
      </dgm:t>
    </dgm:pt>
    <dgm:pt modelId="{BB5A4A8C-FFFE-4B01-927D-176D16CEA83B}" type="parTrans" cxnId="{7FBB7E72-9365-4183-A57F-C5B3E19FDD4B}">
      <dgm:prSet/>
      <dgm:spPr/>
      <dgm:t>
        <a:bodyPr/>
        <a:lstStyle/>
        <a:p>
          <a:endParaRPr lang="en-US"/>
        </a:p>
      </dgm:t>
    </dgm:pt>
    <dgm:pt modelId="{71779D50-F779-41A3-95C4-4C29FC6F064A}" type="sibTrans" cxnId="{7FBB7E72-9365-4183-A57F-C5B3E19FDD4B}">
      <dgm:prSet/>
      <dgm:spPr/>
      <dgm:t>
        <a:bodyPr/>
        <a:lstStyle/>
        <a:p>
          <a:endParaRPr lang="en-US"/>
        </a:p>
      </dgm:t>
    </dgm:pt>
    <dgm:pt modelId="{7F726B70-F4B9-4A24-A7ED-0EC17983B0EF}">
      <dgm:prSet/>
      <dgm:spPr/>
      <dgm:t>
        <a:bodyPr/>
        <a:lstStyle/>
        <a:p>
          <a:r>
            <a:rPr lang="fr-FR"/>
            <a:t>Trouble de l’attention, de la mémoire (brouillard mental)</a:t>
          </a:r>
          <a:endParaRPr lang="en-US"/>
        </a:p>
      </dgm:t>
    </dgm:pt>
    <dgm:pt modelId="{EA4AFAAB-98D5-4F7C-9F44-F069DA293BEE}" type="parTrans" cxnId="{54C80CA3-B2D0-4381-908F-3F84024ABB0D}">
      <dgm:prSet/>
      <dgm:spPr/>
      <dgm:t>
        <a:bodyPr/>
        <a:lstStyle/>
        <a:p>
          <a:endParaRPr lang="en-US"/>
        </a:p>
      </dgm:t>
    </dgm:pt>
    <dgm:pt modelId="{F16331C3-AD1D-496A-8FE0-550BBC982B6D}" type="sibTrans" cxnId="{54C80CA3-B2D0-4381-908F-3F84024ABB0D}">
      <dgm:prSet/>
      <dgm:spPr/>
      <dgm:t>
        <a:bodyPr/>
        <a:lstStyle/>
        <a:p>
          <a:endParaRPr lang="en-US"/>
        </a:p>
      </dgm:t>
    </dgm:pt>
    <dgm:pt modelId="{1DFEFBCF-5B5E-45E2-968B-BD9339AF8777}">
      <dgm:prSet/>
      <dgm:spPr/>
      <dgm:t>
        <a:bodyPr/>
        <a:lstStyle/>
        <a:p>
          <a:r>
            <a:rPr lang="fr-FR"/>
            <a:t>Toux persistante</a:t>
          </a:r>
          <a:endParaRPr lang="en-US"/>
        </a:p>
      </dgm:t>
    </dgm:pt>
    <dgm:pt modelId="{9B348A3D-373B-4289-8561-96500480E686}" type="parTrans" cxnId="{236623E6-80C7-4351-8AFD-8C711D3FB429}">
      <dgm:prSet/>
      <dgm:spPr/>
      <dgm:t>
        <a:bodyPr/>
        <a:lstStyle/>
        <a:p>
          <a:endParaRPr lang="en-US"/>
        </a:p>
      </dgm:t>
    </dgm:pt>
    <dgm:pt modelId="{4083C19E-F233-40FC-BE05-F99CACFD9AF0}" type="sibTrans" cxnId="{236623E6-80C7-4351-8AFD-8C711D3FB429}">
      <dgm:prSet/>
      <dgm:spPr/>
      <dgm:t>
        <a:bodyPr/>
        <a:lstStyle/>
        <a:p>
          <a:endParaRPr lang="en-US"/>
        </a:p>
      </dgm:t>
    </dgm:pt>
    <dgm:pt modelId="{2F49AB50-9BF6-4929-B2A7-67E8B71326D8}">
      <dgm:prSet/>
      <dgm:spPr/>
      <dgm:t>
        <a:bodyPr/>
        <a:lstStyle/>
        <a:p>
          <a:r>
            <a:rPr lang="fr-FR"/>
            <a:t>Difficultés d’élocution</a:t>
          </a:r>
          <a:endParaRPr lang="en-US"/>
        </a:p>
      </dgm:t>
    </dgm:pt>
    <dgm:pt modelId="{05FA5D7C-D809-47F0-91A2-82751A062CFA}" type="parTrans" cxnId="{8D26124C-CF59-471F-8647-BD9D04E15289}">
      <dgm:prSet/>
      <dgm:spPr/>
      <dgm:t>
        <a:bodyPr/>
        <a:lstStyle/>
        <a:p>
          <a:endParaRPr lang="en-US"/>
        </a:p>
      </dgm:t>
    </dgm:pt>
    <dgm:pt modelId="{164B39A8-E20C-4994-BFA2-D04DD6CFF082}" type="sibTrans" cxnId="{8D26124C-CF59-471F-8647-BD9D04E15289}">
      <dgm:prSet/>
      <dgm:spPr/>
      <dgm:t>
        <a:bodyPr/>
        <a:lstStyle/>
        <a:p>
          <a:endParaRPr lang="en-US"/>
        </a:p>
      </dgm:t>
    </dgm:pt>
    <dgm:pt modelId="{8A1496A9-CDBA-457E-97FD-2D7AE88B66DB}">
      <dgm:prSet/>
      <dgm:spPr/>
      <dgm:t>
        <a:bodyPr/>
        <a:lstStyle/>
        <a:p>
          <a:r>
            <a:rPr lang="fr-FR"/>
            <a:t>Douleurs musculaires</a:t>
          </a:r>
          <a:endParaRPr lang="en-US"/>
        </a:p>
      </dgm:t>
    </dgm:pt>
    <dgm:pt modelId="{D8731378-8C54-435B-B27E-32BA26287697}" type="parTrans" cxnId="{0CF51A38-985D-49D6-9B1C-54BFAAB1F9BC}">
      <dgm:prSet/>
      <dgm:spPr/>
      <dgm:t>
        <a:bodyPr/>
        <a:lstStyle/>
        <a:p>
          <a:endParaRPr lang="en-US"/>
        </a:p>
      </dgm:t>
    </dgm:pt>
    <dgm:pt modelId="{B374BF61-A7AB-4FF2-B46A-5BF114D7A079}" type="sibTrans" cxnId="{0CF51A38-985D-49D6-9B1C-54BFAAB1F9BC}">
      <dgm:prSet/>
      <dgm:spPr/>
      <dgm:t>
        <a:bodyPr/>
        <a:lstStyle/>
        <a:p>
          <a:endParaRPr lang="en-US"/>
        </a:p>
      </dgm:t>
    </dgm:pt>
    <dgm:pt modelId="{DBD07DCE-970B-4AC8-A5E3-46885DEB31E4}">
      <dgm:prSet/>
      <dgm:spPr/>
      <dgm:t>
        <a:bodyPr/>
        <a:lstStyle/>
        <a:p>
          <a:r>
            <a:rPr lang="fr-FR"/>
            <a:t>Perte totale ou altération du goût, de l’odorat</a:t>
          </a:r>
          <a:endParaRPr lang="en-US"/>
        </a:p>
      </dgm:t>
    </dgm:pt>
    <dgm:pt modelId="{ACCE0E51-E8D1-4AB2-9F48-FD8398D86ACD}" type="parTrans" cxnId="{2860D351-A0B4-4176-95A2-4B1512FA3528}">
      <dgm:prSet/>
      <dgm:spPr/>
      <dgm:t>
        <a:bodyPr/>
        <a:lstStyle/>
        <a:p>
          <a:endParaRPr lang="en-US"/>
        </a:p>
      </dgm:t>
    </dgm:pt>
    <dgm:pt modelId="{7A6EDE7A-FBA4-45A9-B408-B27949E3FDC0}" type="sibTrans" cxnId="{2860D351-A0B4-4176-95A2-4B1512FA3528}">
      <dgm:prSet/>
      <dgm:spPr/>
      <dgm:t>
        <a:bodyPr/>
        <a:lstStyle/>
        <a:p>
          <a:endParaRPr lang="en-US"/>
        </a:p>
      </dgm:t>
    </dgm:pt>
    <dgm:pt modelId="{D9696C31-1CB1-467F-833C-F136120FA87C}">
      <dgm:prSet/>
      <dgm:spPr/>
      <dgm:t>
        <a:bodyPr/>
        <a:lstStyle/>
        <a:p>
          <a:r>
            <a:rPr lang="fr-FR"/>
            <a:t>Dépression ou anxiété</a:t>
          </a:r>
          <a:endParaRPr lang="en-US"/>
        </a:p>
      </dgm:t>
    </dgm:pt>
    <dgm:pt modelId="{B5B16075-50E3-442B-BFE7-14F02502BC48}" type="parTrans" cxnId="{E458EBA7-87A1-4949-9411-30275B77E8A9}">
      <dgm:prSet/>
      <dgm:spPr/>
      <dgm:t>
        <a:bodyPr/>
        <a:lstStyle/>
        <a:p>
          <a:endParaRPr lang="en-US"/>
        </a:p>
      </dgm:t>
    </dgm:pt>
    <dgm:pt modelId="{97770D07-1CD5-44B2-A7DA-D076F2585DDF}" type="sibTrans" cxnId="{E458EBA7-87A1-4949-9411-30275B77E8A9}">
      <dgm:prSet/>
      <dgm:spPr/>
      <dgm:t>
        <a:bodyPr/>
        <a:lstStyle/>
        <a:p>
          <a:endParaRPr lang="en-US"/>
        </a:p>
      </dgm:t>
    </dgm:pt>
    <dgm:pt modelId="{2212B498-4026-4929-83C8-C72C6577666C}">
      <dgm:prSet/>
      <dgm:spPr/>
      <dgm:t>
        <a:bodyPr/>
        <a:lstStyle/>
        <a:p>
          <a:r>
            <a:rPr lang="fr-FR"/>
            <a:t>Fièvre</a:t>
          </a:r>
          <a:endParaRPr lang="en-US"/>
        </a:p>
      </dgm:t>
    </dgm:pt>
    <dgm:pt modelId="{E78CF86A-456E-4034-8B37-6C8D3581E90C}" type="parTrans" cxnId="{07983169-5A57-47C1-9ADF-66E03164D496}">
      <dgm:prSet/>
      <dgm:spPr/>
      <dgm:t>
        <a:bodyPr/>
        <a:lstStyle/>
        <a:p>
          <a:endParaRPr lang="en-US"/>
        </a:p>
      </dgm:t>
    </dgm:pt>
    <dgm:pt modelId="{749678E4-8E57-4055-A2A9-9F7795A1A590}" type="sibTrans" cxnId="{07983169-5A57-47C1-9ADF-66E03164D496}">
      <dgm:prSet/>
      <dgm:spPr/>
      <dgm:t>
        <a:bodyPr/>
        <a:lstStyle/>
        <a:p>
          <a:endParaRPr lang="en-US"/>
        </a:p>
      </dgm:t>
    </dgm:pt>
    <dgm:pt modelId="{A044C3B0-3B78-F444-B164-170BFA81204E}" type="pres">
      <dgm:prSet presAssocID="{6921FD42-091E-4122-8C8D-6976158CB6B8}" presName="vert0" presStyleCnt="0">
        <dgm:presLayoutVars>
          <dgm:dir/>
          <dgm:animOne val="branch"/>
          <dgm:animLvl val="lvl"/>
        </dgm:presLayoutVars>
      </dgm:prSet>
      <dgm:spPr/>
    </dgm:pt>
    <dgm:pt modelId="{85DAFD5E-288B-EB49-897C-B996879A405C}" type="pres">
      <dgm:prSet presAssocID="{826D7B59-9308-4C52-B0A6-A06BE76E62E3}" presName="thickLine" presStyleLbl="alignNode1" presStyleIdx="0" presStyleCnt="10"/>
      <dgm:spPr/>
    </dgm:pt>
    <dgm:pt modelId="{C2786ABE-6E43-4749-93B0-2ADA5CCF67A8}" type="pres">
      <dgm:prSet presAssocID="{826D7B59-9308-4C52-B0A6-A06BE76E62E3}" presName="horz1" presStyleCnt="0"/>
      <dgm:spPr/>
    </dgm:pt>
    <dgm:pt modelId="{13A2EBAA-5382-9445-8576-C2FA0DB132C4}" type="pres">
      <dgm:prSet presAssocID="{826D7B59-9308-4C52-B0A6-A06BE76E62E3}" presName="tx1" presStyleLbl="revTx" presStyleIdx="0" presStyleCnt="10"/>
      <dgm:spPr/>
    </dgm:pt>
    <dgm:pt modelId="{433CEAF8-2AEF-4B48-A345-198C884BE54A}" type="pres">
      <dgm:prSet presAssocID="{826D7B59-9308-4C52-B0A6-A06BE76E62E3}" presName="vert1" presStyleCnt="0"/>
      <dgm:spPr/>
    </dgm:pt>
    <dgm:pt modelId="{BE84E118-0780-CE4E-9E24-9E5C957210E1}" type="pres">
      <dgm:prSet presAssocID="{4C7458B9-B278-47C9-9B76-0F26CD01B6FC}" presName="thickLine" presStyleLbl="alignNode1" presStyleIdx="1" presStyleCnt="10"/>
      <dgm:spPr/>
    </dgm:pt>
    <dgm:pt modelId="{F169C98A-225B-604E-9BB7-2A0EF7D133C0}" type="pres">
      <dgm:prSet presAssocID="{4C7458B9-B278-47C9-9B76-0F26CD01B6FC}" presName="horz1" presStyleCnt="0"/>
      <dgm:spPr/>
    </dgm:pt>
    <dgm:pt modelId="{E6315FB5-27ED-C548-93D4-08B9807D9471}" type="pres">
      <dgm:prSet presAssocID="{4C7458B9-B278-47C9-9B76-0F26CD01B6FC}" presName="tx1" presStyleLbl="revTx" presStyleIdx="1" presStyleCnt="10"/>
      <dgm:spPr/>
    </dgm:pt>
    <dgm:pt modelId="{F46085CF-E416-9848-9CDF-A8AE3CF30959}" type="pres">
      <dgm:prSet presAssocID="{4C7458B9-B278-47C9-9B76-0F26CD01B6FC}" presName="vert1" presStyleCnt="0"/>
      <dgm:spPr/>
    </dgm:pt>
    <dgm:pt modelId="{0DEDF721-D272-E948-A0FB-BF2FB79598FA}" type="pres">
      <dgm:prSet presAssocID="{ACF7AAC6-14CD-4B22-9F8A-A65DFE088CA7}" presName="thickLine" presStyleLbl="alignNode1" presStyleIdx="2" presStyleCnt="10"/>
      <dgm:spPr/>
    </dgm:pt>
    <dgm:pt modelId="{086CD1F3-00A6-BB49-92B1-1854E78FBE9B}" type="pres">
      <dgm:prSet presAssocID="{ACF7AAC6-14CD-4B22-9F8A-A65DFE088CA7}" presName="horz1" presStyleCnt="0"/>
      <dgm:spPr/>
    </dgm:pt>
    <dgm:pt modelId="{D378618F-3292-F845-B6F2-A322CEC5F91D}" type="pres">
      <dgm:prSet presAssocID="{ACF7AAC6-14CD-4B22-9F8A-A65DFE088CA7}" presName="tx1" presStyleLbl="revTx" presStyleIdx="2" presStyleCnt="10"/>
      <dgm:spPr/>
    </dgm:pt>
    <dgm:pt modelId="{7F853E16-1FF9-224D-AF68-4209047D6D15}" type="pres">
      <dgm:prSet presAssocID="{ACF7AAC6-14CD-4B22-9F8A-A65DFE088CA7}" presName="vert1" presStyleCnt="0"/>
      <dgm:spPr/>
    </dgm:pt>
    <dgm:pt modelId="{5108EB2A-8DB6-3441-A958-22F42737F706}" type="pres">
      <dgm:prSet presAssocID="{7F726B70-F4B9-4A24-A7ED-0EC17983B0EF}" presName="thickLine" presStyleLbl="alignNode1" presStyleIdx="3" presStyleCnt="10"/>
      <dgm:spPr/>
    </dgm:pt>
    <dgm:pt modelId="{19F8720E-87A4-9442-90C4-801AD0D802C7}" type="pres">
      <dgm:prSet presAssocID="{7F726B70-F4B9-4A24-A7ED-0EC17983B0EF}" presName="horz1" presStyleCnt="0"/>
      <dgm:spPr/>
    </dgm:pt>
    <dgm:pt modelId="{BE7CA97E-C6D3-574F-8BF2-0A1C4613886D}" type="pres">
      <dgm:prSet presAssocID="{7F726B70-F4B9-4A24-A7ED-0EC17983B0EF}" presName="tx1" presStyleLbl="revTx" presStyleIdx="3" presStyleCnt="10"/>
      <dgm:spPr/>
    </dgm:pt>
    <dgm:pt modelId="{0FE8752D-5AAE-D240-97BA-BCC7A7070B53}" type="pres">
      <dgm:prSet presAssocID="{7F726B70-F4B9-4A24-A7ED-0EC17983B0EF}" presName="vert1" presStyleCnt="0"/>
      <dgm:spPr/>
    </dgm:pt>
    <dgm:pt modelId="{2649CB10-0844-BA43-A125-E2C2B7F06AF8}" type="pres">
      <dgm:prSet presAssocID="{1DFEFBCF-5B5E-45E2-968B-BD9339AF8777}" presName="thickLine" presStyleLbl="alignNode1" presStyleIdx="4" presStyleCnt="10"/>
      <dgm:spPr/>
    </dgm:pt>
    <dgm:pt modelId="{9430AF55-BD9D-224F-84D9-CD8172057FB0}" type="pres">
      <dgm:prSet presAssocID="{1DFEFBCF-5B5E-45E2-968B-BD9339AF8777}" presName="horz1" presStyleCnt="0"/>
      <dgm:spPr/>
    </dgm:pt>
    <dgm:pt modelId="{6D3697D6-FB9B-7D45-9DFB-44F556230BAA}" type="pres">
      <dgm:prSet presAssocID="{1DFEFBCF-5B5E-45E2-968B-BD9339AF8777}" presName="tx1" presStyleLbl="revTx" presStyleIdx="4" presStyleCnt="10"/>
      <dgm:spPr/>
    </dgm:pt>
    <dgm:pt modelId="{8EDDA48A-095E-2B47-B129-CFC89733A07E}" type="pres">
      <dgm:prSet presAssocID="{1DFEFBCF-5B5E-45E2-968B-BD9339AF8777}" presName="vert1" presStyleCnt="0"/>
      <dgm:spPr/>
    </dgm:pt>
    <dgm:pt modelId="{AFBA0A8F-D772-4E40-AABF-1DF66CB19DE6}" type="pres">
      <dgm:prSet presAssocID="{2F49AB50-9BF6-4929-B2A7-67E8B71326D8}" presName="thickLine" presStyleLbl="alignNode1" presStyleIdx="5" presStyleCnt="10"/>
      <dgm:spPr/>
    </dgm:pt>
    <dgm:pt modelId="{AB51BCF5-65BA-354A-AF36-0D3777AA2958}" type="pres">
      <dgm:prSet presAssocID="{2F49AB50-9BF6-4929-B2A7-67E8B71326D8}" presName="horz1" presStyleCnt="0"/>
      <dgm:spPr/>
    </dgm:pt>
    <dgm:pt modelId="{BD144BFE-CCEB-E741-8346-0362B07C519C}" type="pres">
      <dgm:prSet presAssocID="{2F49AB50-9BF6-4929-B2A7-67E8B71326D8}" presName="tx1" presStyleLbl="revTx" presStyleIdx="5" presStyleCnt="10"/>
      <dgm:spPr/>
    </dgm:pt>
    <dgm:pt modelId="{D2459490-A7F0-0547-923A-B71074BC33DF}" type="pres">
      <dgm:prSet presAssocID="{2F49AB50-9BF6-4929-B2A7-67E8B71326D8}" presName="vert1" presStyleCnt="0"/>
      <dgm:spPr/>
    </dgm:pt>
    <dgm:pt modelId="{7A2C97E9-934E-8E4B-AAC1-7574E601CED2}" type="pres">
      <dgm:prSet presAssocID="{8A1496A9-CDBA-457E-97FD-2D7AE88B66DB}" presName="thickLine" presStyleLbl="alignNode1" presStyleIdx="6" presStyleCnt="10"/>
      <dgm:spPr/>
    </dgm:pt>
    <dgm:pt modelId="{D9B9E959-0071-EB4F-B3BB-0568E9E4DBB7}" type="pres">
      <dgm:prSet presAssocID="{8A1496A9-CDBA-457E-97FD-2D7AE88B66DB}" presName="horz1" presStyleCnt="0"/>
      <dgm:spPr/>
    </dgm:pt>
    <dgm:pt modelId="{C6A05A94-9122-3E45-AC3D-169C232062AE}" type="pres">
      <dgm:prSet presAssocID="{8A1496A9-CDBA-457E-97FD-2D7AE88B66DB}" presName="tx1" presStyleLbl="revTx" presStyleIdx="6" presStyleCnt="10"/>
      <dgm:spPr/>
    </dgm:pt>
    <dgm:pt modelId="{81D20423-61DA-B140-B9A3-335FCD8034D1}" type="pres">
      <dgm:prSet presAssocID="{8A1496A9-CDBA-457E-97FD-2D7AE88B66DB}" presName="vert1" presStyleCnt="0"/>
      <dgm:spPr/>
    </dgm:pt>
    <dgm:pt modelId="{53A959E9-F096-1D40-A3EC-1936B43EE4F7}" type="pres">
      <dgm:prSet presAssocID="{DBD07DCE-970B-4AC8-A5E3-46885DEB31E4}" presName="thickLine" presStyleLbl="alignNode1" presStyleIdx="7" presStyleCnt="10"/>
      <dgm:spPr/>
    </dgm:pt>
    <dgm:pt modelId="{F82A7B37-8B1C-104D-A787-4C24AE4DED94}" type="pres">
      <dgm:prSet presAssocID="{DBD07DCE-970B-4AC8-A5E3-46885DEB31E4}" presName="horz1" presStyleCnt="0"/>
      <dgm:spPr/>
    </dgm:pt>
    <dgm:pt modelId="{FE09DEB3-8529-4943-BFA0-E442CD11D91A}" type="pres">
      <dgm:prSet presAssocID="{DBD07DCE-970B-4AC8-A5E3-46885DEB31E4}" presName="tx1" presStyleLbl="revTx" presStyleIdx="7" presStyleCnt="10"/>
      <dgm:spPr/>
    </dgm:pt>
    <dgm:pt modelId="{5BAB2417-138B-F14F-A943-87F4439321F0}" type="pres">
      <dgm:prSet presAssocID="{DBD07DCE-970B-4AC8-A5E3-46885DEB31E4}" presName="vert1" presStyleCnt="0"/>
      <dgm:spPr/>
    </dgm:pt>
    <dgm:pt modelId="{B64112DD-531B-C240-B836-D58107CA7F05}" type="pres">
      <dgm:prSet presAssocID="{D9696C31-1CB1-467F-833C-F136120FA87C}" presName="thickLine" presStyleLbl="alignNode1" presStyleIdx="8" presStyleCnt="10"/>
      <dgm:spPr/>
    </dgm:pt>
    <dgm:pt modelId="{C69526AD-4672-524A-B0E7-F7B3C42DEDD1}" type="pres">
      <dgm:prSet presAssocID="{D9696C31-1CB1-467F-833C-F136120FA87C}" presName="horz1" presStyleCnt="0"/>
      <dgm:spPr/>
    </dgm:pt>
    <dgm:pt modelId="{20F46AD0-191B-724A-978C-41D55444737C}" type="pres">
      <dgm:prSet presAssocID="{D9696C31-1CB1-467F-833C-F136120FA87C}" presName="tx1" presStyleLbl="revTx" presStyleIdx="8" presStyleCnt="10"/>
      <dgm:spPr/>
    </dgm:pt>
    <dgm:pt modelId="{33A0B856-63EE-5142-BAAE-B17F7D5DF199}" type="pres">
      <dgm:prSet presAssocID="{D9696C31-1CB1-467F-833C-F136120FA87C}" presName="vert1" presStyleCnt="0"/>
      <dgm:spPr/>
    </dgm:pt>
    <dgm:pt modelId="{F37FD959-27EC-3D4C-806D-36B80441162E}" type="pres">
      <dgm:prSet presAssocID="{2212B498-4026-4929-83C8-C72C6577666C}" presName="thickLine" presStyleLbl="alignNode1" presStyleIdx="9" presStyleCnt="10"/>
      <dgm:spPr/>
    </dgm:pt>
    <dgm:pt modelId="{5CF7AE7F-B67A-5042-8BA4-823D962E114E}" type="pres">
      <dgm:prSet presAssocID="{2212B498-4026-4929-83C8-C72C6577666C}" presName="horz1" presStyleCnt="0"/>
      <dgm:spPr/>
    </dgm:pt>
    <dgm:pt modelId="{F8222DAB-9E82-144E-B8E3-4026D8BAA301}" type="pres">
      <dgm:prSet presAssocID="{2212B498-4026-4929-83C8-C72C6577666C}" presName="tx1" presStyleLbl="revTx" presStyleIdx="9" presStyleCnt="10"/>
      <dgm:spPr/>
    </dgm:pt>
    <dgm:pt modelId="{8D69D714-AA0B-7247-B30F-B1FFE140C1E3}" type="pres">
      <dgm:prSet presAssocID="{2212B498-4026-4929-83C8-C72C6577666C}" presName="vert1" presStyleCnt="0"/>
      <dgm:spPr/>
    </dgm:pt>
  </dgm:ptLst>
  <dgm:cxnLst>
    <dgm:cxn modelId="{B7EF020C-4F21-4B36-8FA2-34368851C9BC}" srcId="{6921FD42-091E-4122-8C8D-6976158CB6B8}" destId="{4C7458B9-B278-47C9-9B76-0F26CD01B6FC}" srcOrd="1" destOrd="0" parTransId="{955F39C3-BE8B-4B62-9C6F-61C5F429A30D}" sibTransId="{54D624B2-1951-4B79-831D-CA30DF34EDB4}"/>
    <dgm:cxn modelId="{71F6FC14-EFBB-7A42-A458-2B90092E14AD}" type="presOf" srcId="{D9696C31-1CB1-467F-833C-F136120FA87C}" destId="{20F46AD0-191B-724A-978C-41D55444737C}" srcOrd="0" destOrd="0" presId="urn:microsoft.com/office/officeart/2008/layout/LinedList"/>
    <dgm:cxn modelId="{8F761C20-E0DF-4C49-A48D-5C1612AB4C19}" type="presOf" srcId="{8A1496A9-CDBA-457E-97FD-2D7AE88B66DB}" destId="{C6A05A94-9122-3E45-AC3D-169C232062AE}" srcOrd="0" destOrd="0" presId="urn:microsoft.com/office/officeart/2008/layout/LinedList"/>
    <dgm:cxn modelId="{0CF51A38-985D-49D6-9B1C-54BFAAB1F9BC}" srcId="{6921FD42-091E-4122-8C8D-6976158CB6B8}" destId="{8A1496A9-CDBA-457E-97FD-2D7AE88B66DB}" srcOrd="6" destOrd="0" parTransId="{D8731378-8C54-435B-B27E-32BA26287697}" sibTransId="{B374BF61-A7AB-4FF2-B46A-5BF114D7A079}"/>
    <dgm:cxn modelId="{32845145-BDCE-4F5B-852F-D41CEDC60193}" srcId="{6921FD42-091E-4122-8C8D-6976158CB6B8}" destId="{826D7B59-9308-4C52-B0A6-A06BE76E62E3}" srcOrd="0" destOrd="0" parTransId="{D61E7862-9BA0-41EF-B7C1-A560AF03FB13}" sibTransId="{BF85E014-4CC6-4B0F-AABA-9DED36D9378B}"/>
    <dgm:cxn modelId="{8D26124C-CF59-471F-8647-BD9D04E15289}" srcId="{6921FD42-091E-4122-8C8D-6976158CB6B8}" destId="{2F49AB50-9BF6-4929-B2A7-67E8B71326D8}" srcOrd="5" destOrd="0" parTransId="{05FA5D7C-D809-47F0-91A2-82751A062CFA}" sibTransId="{164B39A8-E20C-4994-BFA2-D04DD6CFF082}"/>
    <dgm:cxn modelId="{2860D351-A0B4-4176-95A2-4B1512FA3528}" srcId="{6921FD42-091E-4122-8C8D-6976158CB6B8}" destId="{DBD07DCE-970B-4AC8-A5E3-46885DEB31E4}" srcOrd="7" destOrd="0" parTransId="{ACCE0E51-E8D1-4AB2-9F48-FD8398D86ACD}" sibTransId="{7A6EDE7A-FBA4-45A9-B408-B27949E3FDC0}"/>
    <dgm:cxn modelId="{07983169-5A57-47C1-9ADF-66E03164D496}" srcId="{6921FD42-091E-4122-8C8D-6976158CB6B8}" destId="{2212B498-4026-4929-83C8-C72C6577666C}" srcOrd="9" destOrd="0" parTransId="{E78CF86A-456E-4034-8B37-6C8D3581E90C}" sibTransId="{749678E4-8E57-4055-A2A9-9F7795A1A590}"/>
    <dgm:cxn modelId="{7FBB7E72-9365-4183-A57F-C5B3E19FDD4B}" srcId="{6921FD42-091E-4122-8C8D-6976158CB6B8}" destId="{ACF7AAC6-14CD-4B22-9F8A-A65DFE088CA7}" srcOrd="2" destOrd="0" parTransId="{BB5A4A8C-FFFE-4B01-927D-176D16CEA83B}" sibTransId="{71779D50-F779-41A3-95C4-4C29FC6F064A}"/>
    <dgm:cxn modelId="{D4A6A38E-6B2C-DF42-8E1D-32E5EFD0931D}" type="presOf" srcId="{7F726B70-F4B9-4A24-A7ED-0EC17983B0EF}" destId="{BE7CA97E-C6D3-574F-8BF2-0A1C4613886D}" srcOrd="0" destOrd="0" presId="urn:microsoft.com/office/officeart/2008/layout/LinedList"/>
    <dgm:cxn modelId="{2E3C6B96-6433-9A47-9AFD-EF771BD34EA4}" type="presOf" srcId="{1DFEFBCF-5B5E-45E2-968B-BD9339AF8777}" destId="{6D3697D6-FB9B-7D45-9DFB-44F556230BAA}" srcOrd="0" destOrd="0" presId="urn:microsoft.com/office/officeart/2008/layout/LinedList"/>
    <dgm:cxn modelId="{9C77BE99-FABF-364C-9338-B9A65CE4E373}" type="presOf" srcId="{4C7458B9-B278-47C9-9B76-0F26CD01B6FC}" destId="{E6315FB5-27ED-C548-93D4-08B9807D9471}" srcOrd="0" destOrd="0" presId="urn:microsoft.com/office/officeart/2008/layout/LinedList"/>
    <dgm:cxn modelId="{54C80CA3-B2D0-4381-908F-3F84024ABB0D}" srcId="{6921FD42-091E-4122-8C8D-6976158CB6B8}" destId="{7F726B70-F4B9-4A24-A7ED-0EC17983B0EF}" srcOrd="3" destOrd="0" parTransId="{EA4AFAAB-98D5-4F7C-9F44-F069DA293BEE}" sibTransId="{F16331C3-AD1D-496A-8FE0-550BBC982B6D}"/>
    <dgm:cxn modelId="{1E1537A6-C384-2C4A-AF91-0315B35B5656}" type="presOf" srcId="{2212B498-4026-4929-83C8-C72C6577666C}" destId="{F8222DAB-9E82-144E-B8E3-4026D8BAA301}" srcOrd="0" destOrd="0" presId="urn:microsoft.com/office/officeart/2008/layout/LinedList"/>
    <dgm:cxn modelId="{E458EBA7-87A1-4949-9411-30275B77E8A9}" srcId="{6921FD42-091E-4122-8C8D-6976158CB6B8}" destId="{D9696C31-1CB1-467F-833C-F136120FA87C}" srcOrd="8" destOrd="0" parTransId="{B5B16075-50E3-442B-BFE7-14F02502BC48}" sibTransId="{97770D07-1CD5-44B2-A7DA-D076F2585DDF}"/>
    <dgm:cxn modelId="{F8C0A8AD-24FC-544F-92F1-95BEBF2A9A06}" type="presOf" srcId="{6921FD42-091E-4122-8C8D-6976158CB6B8}" destId="{A044C3B0-3B78-F444-B164-170BFA81204E}" srcOrd="0" destOrd="0" presId="urn:microsoft.com/office/officeart/2008/layout/LinedList"/>
    <dgm:cxn modelId="{99E62ADB-76ED-094C-9C6A-197298DA38B8}" type="presOf" srcId="{DBD07DCE-970B-4AC8-A5E3-46885DEB31E4}" destId="{FE09DEB3-8529-4943-BFA0-E442CD11D91A}" srcOrd="0" destOrd="0" presId="urn:microsoft.com/office/officeart/2008/layout/LinedList"/>
    <dgm:cxn modelId="{8CD9B8DC-9C7A-4A4C-82A6-8EADF34D7B00}" type="presOf" srcId="{2F49AB50-9BF6-4929-B2A7-67E8B71326D8}" destId="{BD144BFE-CCEB-E741-8346-0362B07C519C}" srcOrd="0" destOrd="0" presId="urn:microsoft.com/office/officeart/2008/layout/LinedList"/>
    <dgm:cxn modelId="{CB217CDE-9CE5-8A47-A1D4-27D7B5AE06FA}" type="presOf" srcId="{ACF7AAC6-14CD-4B22-9F8A-A65DFE088CA7}" destId="{D378618F-3292-F845-B6F2-A322CEC5F91D}" srcOrd="0" destOrd="0" presId="urn:microsoft.com/office/officeart/2008/layout/LinedList"/>
    <dgm:cxn modelId="{236623E6-80C7-4351-8AFD-8C711D3FB429}" srcId="{6921FD42-091E-4122-8C8D-6976158CB6B8}" destId="{1DFEFBCF-5B5E-45E2-968B-BD9339AF8777}" srcOrd="4" destOrd="0" parTransId="{9B348A3D-373B-4289-8561-96500480E686}" sibTransId="{4083C19E-F233-40FC-BE05-F99CACFD9AF0}"/>
    <dgm:cxn modelId="{973C2FF1-7CDF-CA4B-A2B8-5272A83680E6}" type="presOf" srcId="{826D7B59-9308-4C52-B0A6-A06BE76E62E3}" destId="{13A2EBAA-5382-9445-8576-C2FA0DB132C4}" srcOrd="0" destOrd="0" presId="urn:microsoft.com/office/officeart/2008/layout/LinedList"/>
    <dgm:cxn modelId="{A73EC8EA-EB30-FF4D-ABF1-26A0D8134E42}" type="presParOf" srcId="{A044C3B0-3B78-F444-B164-170BFA81204E}" destId="{85DAFD5E-288B-EB49-897C-B996879A405C}" srcOrd="0" destOrd="0" presId="urn:microsoft.com/office/officeart/2008/layout/LinedList"/>
    <dgm:cxn modelId="{C25DFA82-DECB-AA4A-995D-C604937A7E6D}" type="presParOf" srcId="{A044C3B0-3B78-F444-B164-170BFA81204E}" destId="{C2786ABE-6E43-4749-93B0-2ADA5CCF67A8}" srcOrd="1" destOrd="0" presId="urn:microsoft.com/office/officeart/2008/layout/LinedList"/>
    <dgm:cxn modelId="{63E60728-1162-CB4D-BDC3-E8A45B7AB51B}" type="presParOf" srcId="{C2786ABE-6E43-4749-93B0-2ADA5CCF67A8}" destId="{13A2EBAA-5382-9445-8576-C2FA0DB132C4}" srcOrd="0" destOrd="0" presId="urn:microsoft.com/office/officeart/2008/layout/LinedList"/>
    <dgm:cxn modelId="{F7039A16-73DE-034B-B251-209D37030CB7}" type="presParOf" srcId="{C2786ABE-6E43-4749-93B0-2ADA5CCF67A8}" destId="{433CEAF8-2AEF-4B48-A345-198C884BE54A}" srcOrd="1" destOrd="0" presId="urn:microsoft.com/office/officeart/2008/layout/LinedList"/>
    <dgm:cxn modelId="{C1DA37B8-1ACE-7E48-A3DF-17CEDA9C94DE}" type="presParOf" srcId="{A044C3B0-3B78-F444-B164-170BFA81204E}" destId="{BE84E118-0780-CE4E-9E24-9E5C957210E1}" srcOrd="2" destOrd="0" presId="urn:microsoft.com/office/officeart/2008/layout/LinedList"/>
    <dgm:cxn modelId="{BA06DD8C-3CBE-9E4D-B6EF-0776336645A9}" type="presParOf" srcId="{A044C3B0-3B78-F444-B164-170BFA81204E}" destId="{F169C98A-225B-604E-9BB7-2A0EF7D133C0}" srcOrd="3" destOrd="0" presId="urn:microsoft.com/office/officeart/2008/layout/LinedList"/>
    <dgm:cxn modelId="{6E4341BE-35E5-4048-BCAC-1EF2177CB8F5}" type="presParOf" srcId="{F169C98A-225B-604E-9BB7-2A0EF7D133C0}" destId="{E6315FB5-27ED-C548-93D4-08B9807D9471}" srcOrd="0" destOrd="0" presId="urn:microsoft.com/office/officeart/2008/layout/LinedList"/>
    <dgm:cxn modelId="{52F8A1EA-4F82-2C42-95F0-61B9875FF146}" type="presParOf" srcId="{F169C98A-225B-604E-9BB7-2A0EF7D133C0}" destId="{F46085CF-E416-9848-9CDF-A8AE3CF30959}" srcOrd="1" destOrd="0" presId="urn:microsoft.com/office/officeart/2008/layout/LinedList"/>
    <dgm:cxn modelId="{96A8CFE6-00C5-CF4B-9790-6CEE032179E4}" type="presParOf" srcId="{A044C3B0-3B78-F444-B164-170BFA81204E}" destId="{0DEDF721-D272-E948-A0FB-BF2FB79598FA}" srcOrd="4" destOrd="0" presId="urn:microsoft.com/office/officeart/2008/layout/LinedList"/>
    <dgm:cxn modelId="{061C88ED-06AC-BF40-93F3-AF0E31F0066E}" type="presParOf" srcId="{A044C3B0-3B78-F444-B164-170BFA81204E}" destId="{086CD1F3-00A6-BB49-92B1-1854E78FBE9B}" srcOrd="5" destOrd="0" presId="urn:microsoft.com/office/officeart/2008/layout/LinedList"/>
    <dgm:cxn modelId="{10C71DC7-A1DE-A14C-836E-53992A1E35F8}" type="presParOf" srcId="{086CD1F3-00A6-BB49-92B1-1854E78FBE9B}" destId="{D378618F-3292-F845-B6F2-A322CEC5F91D}" srcOrd="0" destOrd="0" presId="urn:microsoft.com/office/officeart/2008/layout/LinedList"/>
    <dgm:cxn modelId="{02A7362F-E72C-A14F-9EA1-3B78C3A758C9}" type="presParOf" srcId="{086CD1F3-00A6-BB49-92B1-1854E78FBE9B}" destId="{7F853E16-1FF9-224D-AF68-4209047D6D15}" srcOrd="1" destOrd="0" presId="urn:microsoft.com/office/officeart/2008/layout/LinedList"/>
    <dgm:cxn modelId="{6BFE1BCC-FD6B-0A4A-8AF4-9BA32E778408}" type="presParOf" srcId="{A044C3B0-3B78-F444-B164-170BFA81204E}" destId="{5108EB2A-8DB6-3441-A958-22F42737F706}" srcOrd="6" destOrd="0" presId="urn:microsoft.com/office/officeart/2008/layout/LinedList"/>
    <dgm:cxn modelId="{8ADEF1B2-0059-804A-A140-419E2BA9CEB3}" type="presParOf" srcId="{A044C3B0-3B78-F444-B164-170BFA81204E}" destId="{19F8720E-87A4-9442-90C4-801AD0D802C7}" srcOrd="7" destOrd="0" presId="urn:microsoft.com/office/officeart/2008/layout/LinedList"/>
    <dgm:cxn modelId="{77C97F6F-D371-B345-BECC-78456A54BDD4}" type="presParOf" srcId="{19F8720E-87A4-9442-90C4-801AD0D802C7}" destId="{BE7CA97E-C6D3-574F-8BF2-0A1C4613886D}" srcOrd="0" destOrd="0" presId="urn:microsoft.com/office/officeart/2008/layout/LinedList"/>
    <dgm:cxn modelId="{082A0CE9-E349-9844-8B6B-E2F1109B8819}" type="presParOf" srcId="{19F8720E-87A4-9442-90C4-801AD0D802C7}" destId="{0FE8752D-5AAE-D240-97BA-BCC7A7070B53}" srcOrd="1" destOrd="0" presId="urn:microsoft.com/office/officeart/2008/layout/LinedList"/>
    <dgm:cxn modelId="{55F6C6DF-A7E7-254D-A8D6-71F656620404}" type="presParOf" srcId="{A044C3B0-3B78-F444-B164-170BFA81204E}" destId="{2649CB10-0844-BA43-A125-E2C2B7F06AF8}" srcOrd="8" destOrd="0" presId="urn:microsoft.com/office/officeart/2008/layout/LinedList"/>
    <dgm:cxn modelId="{49DFDA0A-4693-724A-A53F-8A17422EFE62}" type="presParOf" srcId="{A044C3B0-3B78-F444-B164-170BFA81204E}" destId="{9430AF55-BD9D-224F-84D9-CD8172057FB0}" srcOrd="9" destOrd="0" presId="urn:microsoft.com/office/officeart/2008/layout/LinedList"/>
    <dgm:cxn modelId="{163C2492-9050-BA48-A7BD-3FF3FCEA61F8}" type="presParOf" srcId="{9430AF55-BD9D-224F-84D9-CD8172057FB0}" destId="{6D3697D6-FB9B-7D45-9DFB-44F556230BAA}" srcOrd="0" destOrd="0" presId="urn:microsoft.com/office/officeart/2008/layout/LinedList"/>
    <dgm:cxn modelId="{EBA9D105-78E6-6E42-94D2-2ACEDE1B06C5}" type="presParOf" srcId="{9430AF55-BD9D-224F-84D9-CD8172057FB0}" destId="{8EDDA48A-095E-2B47-B129-CFC89733A07E}" srcOrd="1" destOrd="0" presId="urn:microsoft.com/office/officeart/2008/layout/LinedList"/>
    <dgm:cxn modelId="{28985304-42B6-0442-B408-6C6A4C9043D8}" type="presParOf" srcId="{A044C3B0-3B78-F444-B164-170BFA81204E}" destId="{AFBA0A8F-D772-4E40-AABF-1DF66CB19DE6}" srcOrd="10" destOrd="0" presId="urn:microsoft.com/office/officeart/2008/layout/LinedList"/>
    <dgm:cxn modelId="{C99F3FDD-8234-A74F-A5DB-C081A646B32C}" type="presParOf" srcId="{A044C3B0-3B78-F444-B164-170BFA81204E}" destId="{AB51BCF5-65BA-354A-AF36-0D3777AA2958}" srcOrd="11" destOrd="0" presId="urn:microsoft.com/office/officeart/2008/layout/LinedList"/>
    <dgm:cxn modelId="{0212F39C-D767-CB46-AD48-63F2C16FF2EB}" type="presParOf" srcId="{AB51BCF5-65BA-354A-AF36-0D3777AA2958}" destId="{BD144BFE-CCEB-E741-8346-0362B07C519C}" srcOrd="0" destOrd="0" presId="urn:microsoft.com/office/officeart/2008/layout/LinedList"/>
    <dgm:cxn modelId="{1B3AAD43-62F0-8448-B3D7-086DD7DB9BDB}" type="presParOf" srcId="{AB51BCF5-65BA-354A-AF36-0D3777AA2958}" destId="{D2459490-A7F0-0547-923A-B71074BC33DF}" srcOrd="1" destOrd="0" presId="urn:microsoft.com/office/officeart/2008/layout/LinedList"/>
    <dgm:cxn modelId="{CEC8D489-AB50-C940-9803-3B7573A96750}" type="presParOf" srcId="{A044C3B0-3B78-F444-B164-170BFA81204E}" destId="{7A2C97E9-934E-8E4B-AAC1-7574E601CED2}" srcOrd="12" destOrd="0" presId="urn:microsoft.com/office/officeart/2008/layout/LinedList"/>
    <dgm:cxn modelId="{87BC11E4-0F02-414E-B77E-723E2CD29515}" type="presParOf" srcId="{A044C3B0-3B78-F444-B164-170BFA81204E}" destId="{D9B9E959-0071-EB4F-B3BB-0568E9E4DBB7}" srcOrd="13" destOrd="0" presId="urn:microsoft.com/office/officeart/2008/layout/LinedList"/>
    <dgm:cxn modelId="{1DEC7C2D-77DE-5544-9480-02793CA30FA0}" type="presParOf" srcId="{D9B9E959-0071-EB4F-B3BB-0568E9E4DBB7}" destId="{C6A05A94-9122-3E45-AC3D-169C232062AE}" srcOrd="0" destOrd="0" presId="urn:microsoft.com/office/officeart/2008/layout/LinedList"/>
    <dgm:cxn modelId="{74796E8A-B623-FD4F-9C40-CA2EBFDF37B2}" type="presParOf" srcId="{D9B9E959-0071-EB4F-B3BB-0568E9E4DBB7}" destId="{81D20423-61DA-B140-B9A3-335FCD8034D1}" srcOrd="1" destOrd="0" presId="urn:microsoft.com/office/officeart/2008/layout/LinedList"/>
    <dgm:cxn modelId="{71B2D456-FB11-CF45-9384-BF530D3E6C2C}" type="presParOf" srcId="{A044C3B0-3B78-F444-B164-170BFA81204E}" destId="{53A959E9-F096-1D40-A3EC-1936B43EE4F7}" srcOrd="14" destOrd="0" presId="urn:microsoft.com/office/officeart/2008/layout/LinedList"/>
    <dgm:cxn modelId="{A6F5A95A-FF88-D74C-8465-58C40755BD06}" type="presParOf" srcId="{A044C3B0-3B78-F444-B164-170BFA81204E}" destId="{F82A7B37-8B1C-104D-A787-4C24AE4DED94}" srcOrd="15" destOrd="0" presId="urn:microsoft.com/office/officeart/2008/layout/LinedList"/>
    <dgm:cxn modelId="{A60D79BE-1F80-F342-BBB3-A3C776A93116}" type="presParOf" srcId="{F82A7B37-8B1C-104D-A787-4C24AE4DED94}" destId="{FE09DEB3-8529-4943-BFA0-E442CD11D91A}" srcOrd="0" destOrd="0" presId="urn:microsoft.com/office/officeart/2008/layout/LinedList"/>
    <dgm:cxn modelId="{9993CF1D-DFB6-EA41-88BA-F75FB5E91A41}" type="presParOf" srcId="{F82A7B37-8B1C-104D-A787-4C24AE4DED94}" destId="{5BAB2417-138B-F14F-A943-87F4439321F0}" srcOrd="1" destOrd="0" presId="urn:microsoft.com/office/officeart/2008/layout/LinedList"/>
    <dgm:cxn modelId="{B956699A-79A4-1040-90BF-E1D1C5B45A17}" type="presParOf" srcId="{A044C3B0-3B78-F444-B164-170BFA81204E}" destId="{B64112DD-531B-C240-B836-D58107CA7F05}" srcOrd="16" destOrd="0" presId="urn:microsoft.com/office/officeart/2008/layout/LinedList"/>
    <dgm:cxn modelId="{2AB83EDB-4524-5041-BD36-EF6D57321F2C}" type="presParOf" srcId="{A044C3B0-3B78-F444-B164-170BFA81204E}" destId="{C69526AD-4672-524A-B0E7-F7B3C42DEDD1}" srcOrd="17" destOrd="0" presId="urn:microsoft.com/office/officeart/2008/layout/LinedList"/>
    <dgm:cxn modelId="{60FF025F-55A5-6249-9525-A3542EE413C8}" type="presParOf" srcId="{C69526AD-4672-524A-B0E7-F7B3C42DEDD1}" destId="{20F46AD0-191B-724A-978C-41D55444737C}" srcOrd="0" destOrd="0" presId="urn:microsoft.com/office/officeart/2008/layout/LinedList"/>
    <dgm:cxn modelId="{4E338B68-8563-BC42-A1B5-5B1A22B55841}" type="presParOf" srcId="{C69526AD-4672-524A-B0E7-F7B3C42DEDD1}" destId="{33A0B856-63EE-5142-BAAE-B17F7D5DF199}" srcOrd="1" destOrd="0" presId="urn:microsoft.com/office/officeart/2008/layout/LinedList"/>
    <dgm:cxn modelId="{5A1C8322-DDED-BE4B-81B8-A96585CE11C0}" type="presParOf" srcId="{A044C3B0-3B78-F444-B164-170BFA81204E}" destId="{F37FD959-27EC-3D4C-806D-36B80441162E}" srcOrd="18" destOrd="0" presId="urn:microsoft.com/office/officeart/2008/layout/LinedList"/>
    <dgm:cxn modelId="{0377FC67-A6F7-2B45-920F-2C0C71B8F981}" type="presParOf" srcId="{A044C3B0-3B78-F444-B164-170BFA81204E}" destId="{5CF7AE7F-B67A-5042-8BA4-823D962E114E}" srcOrd="19" destOrd="0" presId="urn:microsoft.com/office/officeart/2008/layout/LinedList"/>
    <dgm:cxn modelId="{F1C282D5-7C77-E646-B67A-8DD20AB42091}" type="presParOf" srcId="{5CF7AE7F-B67A-5042-8BA4-823D962E114E}" destId="{F8222DAB-9E82-144E-B8E3-4026D8BAA301}" srcOrd="0" destOrd="0" presId="urn:microsoft.com/office/officeart/2008/layout/LinedList"/>
    <dgm:cxn modelId="{A80C85D7-FF73-C34D-9437-13F3115EF52A}" type="presParOf" srcId="{5CF7AE7F-B67A-5042-8BA4-823D962E114E}" destId="{8D69D714-AA0B-7247-B30F-B1FFE140C1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4FB3F-7219-40D3-92E4-D3506A8CCF6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92EFC8-FA5B-4FAF-9186-BBE468878DF7}">
      <dgm:prSet/>
      <dgm:spPr/>
      <dgm:t>
        <a:bodyPr/>
        <a:lstStyle/>
        <a:p>
          <a:r>
            <a:rPr lang="fr-FR"/>
            <a:t>Mécanismes et hypothèses </a:t>
          </a:r>
          <a:endParaRPr lang="en-US"/>
        </a:p>
      </dgm:t>
    </dgm:pt>
    <dgm:pt modelId="{CD9A2A2E-61DD-4ECE-BD81-CEB1A8A34C86}" type="parTrans" cxnId="{3663EB0F-BB13-4921-87B9-2A72DD5EA39E}">
      <dgm:prSet/>
      <dgm:spPr/>
      <dgm:t>
        <a:bodyPr/>
        <a:lstStyle/>
        <a:p>
          <a:endParaRPr lang="en-US"/>
        </a:p>
      </dgm:t>
    </dgm:pt>
    <dgm:pt modelId="{E9584A9F-C2A7-4289-9676-7CB3E121D115}" type="sibTrans" cxnId="{3663EB0F-BB13-4921-87B9-2A72DD5EA39E}">
      <dgm:prSet/>
      <dgm:spPr/>
      <dgm:t>
        <a:bodyPr/>
        <a:lstStyle/>
        <a:p>
          <a:endParaRPr lang="en-US"/>
        </a:p>
      </dgm:t>
    </dgm:pt>
    <dgm:pt modelId="{D26716A9-D715-4C2E-BAD6-01A5B3E979AA}">
      <dgm:prSet/>
      <dgm:spPr/>
      <dgm:t>
        <a:bodyPr/>
        <a:lstStyle/>
        <a:p>
          <a:r>
            <a:rPr lang="fr-FR"/>
            <a:t>Épithélium olfactif oedématié: hyposmie, phantosmie, dysgueusie</a:t>
          </a:r>
          <a:endParaRPr lang="en-US"/>
        </a:p>
      </dgm:t>
    </dgm:pt>
    <dgm:pt modelId="{958DC5D9-EB71-475A-8FE0-8EDCF97DFF24}" type="parTrans" cxnId="{736C4E9E-E653-401C-865F-E0E94240A62F}">
      <dgm:prSet/>
      <dgm:spPr/>
      <dgm:t>
        <a:bodyPr/>
        <a:lstStyle/>
        <a:p>
          <a:endParaRPr lang="en-US"/>
        </a:p>
      </dgm:t>
    </dgm:pt>
    <dgm:pt modelId="{9AB2F7A9-6C75-4443-B093-19711D74638E}" type="sibTrans" cxnId="{736C4E9E-E653-401C-865F-E0E94240A62F}">
      <dgm:prSet/>
      <dgm:spPr/>
      <dgm:t>
        <a:bodyPr/>
        <a:lstStyle/>
        <a:p>
          <a:endParaRPr lang="en-US"/>
        </a:p>
      </dgm:t>
    </dgm:pt>
    <dgm:pt modelId="{68CB122C-CBB8-4C8C-9B46-80A5258EA7DD}">
      <dgm:prSet/>
      <dgm:spPr/>
      <dgm:t>
        <a:bodyPr/>
        <a:lstStyle/>
        <a:p>
          <a:r>
            <a:rPr lang="fr-FR"/>
            <a:t>Circuit de Papez: altération et brouillard mnésique, instabilité émotionnelle</a:t>
          </a:r>
          <a:endParaRPr lang="en-US"/>
        </a:p>
      </dgm:t>
    </dgm:pt>
    <dgm:pt modelId="{6AC048BD-40AD-4DDE-A9C5-E14FFD583949}" type="parTrans" cxnId="{187CC1B1-E88A-4767-9716-2D20E95B5892}">
      <dgm:prSet/>
      <dgm:spPr/>
      <dgm:t>
        <a:bodyPr/>
        <a:lstStyle/>
        <a:p>
          <a:endParaRPr lang="en-US"/>
        </a:p>
      </dgm:t>
    </dgm:pt>
    <dgm:pt modelId="{B6C02E5A-934E-4721-A618-3D810867AFEC}" type="sibTrans" cxnId="{187CC1B1-E88A-4767-9716-2D20E95B5892}">
      <dgm:prSet/>
      <dgm:spPr/>
      <dgm:t>
        <a:bodyPr/>
        <a:lstStyle/>
        <a:p>
          <a:endParaRPr lang="en-US"/>
        </a:p>
      </dgm:t>
    </dgm:pt>
    <dgm:pt modelId="{F1167227-70A4-4B4B-92FF-217C02D2CD6A}">
      <dgm:prSet/>
      <dgm:spPr/>
      <dgm:t>
        <a:bodyPr/>
        <a:lstStyle/>
        <a:p>
          <a:r>
            <a:rPr lang="fr-FR"/>
            <a:t>Symptômes cochleo-vestibulaires</a:t>
          </a:r>
          <a:endParaRPr lang="en-US"/>
        </a:p>
      </dgm:t>
    </dgm:pt>
    <dgm:pt modelId="{CCEC9408-AECE-46B5-9497-3E15A63BB4FE}" type="parTrans" cxnId="{948B3FB1-6F27-4AC0-B841-88462A023DDD}">
      <dgm:prSet/>
      <dgm:spPr/>
      <dgm:t>
        <a:bodyPr/>
        <a:lstStyle/>
        <a:p>
          <a:endParaRPr lang="en-US"/>
        </a:p>
      </dgm:t>
    </dgm:pt>
    <dgm:pt modelId="{DA380B24-FF75-40FA-9634-1EDDF2DBA05A}" type="sibTrans" cxnId="{948B3FB1-6F27-4AC0-B841-88462A023DDD}">
      <dgm:prSet/>
      <dgm:spPr/>
      <dgm:t>
        <a:bodyPr/>
        <a:lstStyle/>
        <a:p>
          <a:endParaRPr lang="en-US"/>
        </a:p>
      </dgm:t>
    </dgm:pt>
    <dgm:pt modelId="{8C8BFD15-80D1-4D7E-AE59-E911BEC32603}">
      <dgm:prSet/>
      <dgm:spPr/>
      <dgm:t>
        <a:bodyPr/>
        <a:lstStyle/>
        <a:p>
          <a:r>
            <a:rPr lang="fr-FR"/>
            <a:t>Symptomes oculaires</a:t>
          </a:r>
          <a:endParaRPr lang="en-US"/>
        </a:p>
      </dgm:t>
    </dgm:pt>
    <dgm:pt modelId="{D9E85C4E-B654-4F2F-9119-DC020849A707}" type="parTrans" cxnId="{C0338D95-CD52-43F9-9C99-74F196C19D24}">
      <dgm:prSet/>
      <dgm:spPr/>
      <dgm:t>
        <a:bodyPr/>
        <a:lstStyle/>
        <a:p>
          <a:endParaRPr lang="en-US"/>
        </a:p>
      </dgm:t>
    </dgm:pt>
    <dgm:pt modelId="{81133C14-C8DE-44C6-A4AB-91B5251D408F}" type="sibTrans" cxnId="{C0338D95-CD52-43F9-9C99-74F196C19D24}">
      <dgm:prSet/>
      <dgm:spPr/>
      <dgm:t>
        <a:bodyPr/>
        <a:lstStyle/>
        <a:p>
          <a:endParaRPr lang="en-US"/>
        </a:p>
      </dgm:t>
    </dgm:pt>
    <dgm:pt modelId="{8A2B270B-BB25-404A-AFD1-39CC81F74FF5}">
      <dgm:prSet/>
      <dgm:spPr/>
      <dgm:t>
        <a:bodyPr/>
        <a:lstStyle/>
        <a:p>
          <a:r>
            <a:rPr lang="fr-FR"/>
            <a:t>Symptomes digestifs</a:t>
          </a:r>
          <a:endParaRPr lang="en-US"/>
        </a:p>
      </dgm:t>
    </dgm:pt>
    <dgm:pt modelId="{3339625C-A355-4D84-85E8-957525F50858}" type="parTrans" cxnId="{D3BB2B34-C8C4-4D33-919B-576E39D49F9A}">
      <dgm:prSet/>
      <dgm:spPr/>
      <dgm:t>
        <a:bodyPr/>
        <a:lstStyle/>
        <a:p>
          <a:endParaRPr lang="en-US"/>
        </a:p>
      </dgm:t>
    </dgm:pt>
    <dgm:pt modelId="{FB39C7CD-676F-47EC-8126-A45B877373F3}" type="sibTrans" cxnId="{D3BB2B34-C8C4-4D33-919B-576E39D49F9A}">
      <dgm:prSet/>
      <dgm:spPr/>
      <dgm:t>
        <a:bodyPr/>
        <a:lstStyle/>
        <a:p>
          <a:endParaRPr lang="en-US"/>
        </a:p>
      </dgm:t>
    </dgm:pt>
    <dgm:pt modelId="{9E72CA9C-076E-6349-B5D3-5D5482F32088}" type="pres">
      <dgm:prSet presAssocID="{0344FB3F-7219-40D3-92E4-D3506A8CCF66}" presName="vert0" presStyleCnt="0">
        <dgm:presLayoutVars>
          <dgm:dir/>
          <dgm:animOne val="branch"/>
          <dgm:animLvl val="lvl"/>
        </dgm:presLayoutVars>
      </dgm:prSet>
      <dgm:spPr/>
    </dgm:pt>
    <dgm:pt modelId="{9F7A0771-04EC-2F42-9F87-00C869CBB300}" type="pres">
      <dgm:prSet presAssocID="{4F92EFC8-FA5B-4FAF-9186-BBE468878DF7}" presName="thickLine" presStyleLbl="alignNode1" presStyleIdx="0" presStyleCnt="6"/>
      <dgm:spPr/>
    </dgm:pt>
    <dgm:pt modelId="{20E4367B-1B81-3B42-A3A6-BED279D376D6}" type="pres">
      <dgm:prSet presAssocID="{4F92EFC8-FA5B-4FAF-9186-BBE468878DF7}" presName="horz1" presStyleCnt="0"/>
      <dgm:spPr/>
    </dgm:pt>
    <dgm:pt modelId="{0BC8BB38-AE13-C14A-8A75-37BCBD9068EF}" type="pres">
      <dgm:prSet presAssocID="{4F92EFC8-FA5B-4FAF-9186-BBE468878DF7}" presName="tx1" presStyleLbl="revTx" presStyleIdx="0" presStyleCnt="6"/>
      <dgm:spPr/>
    </dgm:pt>
    <dgm:pt modelId="{704A5D6B-C5FD-3A44-BB05-55C0EDE07A12}" type="pres">
      <dgm:prSet presAssocID="{4F92EFC8-FA5B-4FAF-9186-BBE468878DF7}" presName="vert1" presStyleCnt="0"/>
      <dgm:spPr/>
    </dgm:pt>
    <dgm:pt modelId="{C108CE94-AE2C-7D46-871C-402231FF9F19}" type="pres">
      <dgm:prSet presAssocID="{D26716A9-D715-4C2E-BAD6-01A5B3E979AA}" presName="thickLine" presStyleLbl="alignNode1" presStyleIdx="1" presStyleCnt="6"/>
      <dgm:spPr/>
    </dgm:pt>
    <dgm:pt modelId="{D01F35DE-C234-0F42-B64A-076F84BF6167}" type="pres">
      <dgm:prSet presAssocID="{D26716A9-D715-4C2E-BAD6-01A5B3E979AA}" presName="horz1" presStyleCnt="0"/>
      <dgm:spPr/>
    </dgm:pt>
    <dgm:pt modelId="{510008F4-51C3-3142-B450-4BC56F407DEB}" type="pres">
      <dgm:prSet presAssocID="{D26716A9-D715-4C2E-BAD6-01A5B3E979AA}" presName="tx1" presStyleLbl="revTx" presStyleIdx="1" presStyleCnt="6"/>
      <dgm:spPr/>
    </dgm:pt>
    <dgm:pt modelId="{DF8101B6-F4D8-A643-836F-46774775BE4A}" type="pres">
      <dgm:prSet presAssocID="{D26716A9-D715-4C2E-BAD6-01A5B3E979AA}" presName="vert1" presStyleCnt="0"/>
      <dgm:spPr/>
    </dgm:pt>
    <dgm:pt modelId="{3D405164-4136-E342-AE28-A025D1C8D7D8}" type="pres">
      <dgm:prSet presAssocID="{68CB122C-CBB8-4C8C-9B46-80A5258EA7DD}" presName="thickLine" presStyleLbl="alignNode1" presStyleIdx="2" presStyleCnt="6"/>
      <dgm:spPr/>
    </dgm:pt>
    <dgm:pt modelId="{8CAA4FC2-95DB-2D46-B285-BB2643B21137}" type="pres">
      <dgm:prSet presAssocID="{68CB122C-CBB8-4C8C-9B46-80A5258EA7DD}" presName="horz1" presStyleCnt="0"/>
      <dgm:spPr/>
    </dgm:pt>
    <dgm:pt modelId="{B5CC60EA-805C-D049-BE1B-A8F15CA26050}" type="pres">
      <dgm:prSet presAssocID="{68CB122C-CBB8-4C8C-9B46-80A5258EA7DD}" presName="tx1" presStyleLbl="revTx" presStyleIdx="2" presStyleCnt="6"/>
      <dgm:spPr/>
    </dgm:pt>
    <dgm:pt modelId="{04C40E88-A92D-8E47-9249-5A9971D7C00D}" type="pres">
      <dgm:prSet presAssocID="{68CB122C-CBB8-4C8C-9B46-80A5258EA7DD}" presName="vert1" presStyleCnt="0"/>
      <dgm:spPr/>
    </dgm:pt>
    <dgm:pt modelId="{7140BBBC-0641-384D-BEFB-2AD7E228B2DC}" type="pres">
      <dgm:prSet presAssocID="{F1167227-70A4-4B4B-92FF-217C02D2CD6A}" presName="thickLine" presStyleLbl="alignNode1" presStyleIdx="3" presStyleCnt="6"/>
      <dgm:spPr/>
    </dgm:pt>
    <dgm:pt modelId="{302E7784-AB24-A044-8514-42A7F818461C}" type="pres">
      <dgm:prSet presAssocID="{F1167227-70A4-4B4B-92FF-217C02D2CD6A}" presName="horz1" presStyleCnt="0"/>
      <dgm:spPr/>
    </dgm:pt>
    <dgm:pt modelId="{B654B252-B4D2-AF42-AD11-06356F616B6B}" type="pres">
      <dgm:prSet presAssocID="{F1167227-70A4-4B4B-92FF-217C02D2CD6A}" presName="tx1" presStyleLbl="revTx" presStyleIdx="3" presStyleCnt="6"/>
      <dgm:spPr/>
    </dgm:pt>
    <dgm:pt modelId="{F1382B95-BE5E-8F48-B5DD-E7214D7F845C}" type="pres">
      <dgm:prSet presAssocID="{F1167227-70A4-4B4B-92FF-217C02D2CD6A}" presName="vert1" presStyleCnt="0"/>
      <dgm:spPr/>
    </dgm:pt>
    <dgm:pt modelId="{3E3C70AB-47CE-4C40-B70B-6445330DBEB9}" type="pres">
      <dgm:prSet presAssocID="{8C8BFD15-80D1-4D7E-AE59-E911BEC32603}" presName="thickLine" presStyleLbl="alignNode1" presStyleIdx="4" presStyleCnt="6"/>
      <dgm:spPr/>
    </dgm:pt>
    <dgm:pt modelId="{8909C21D-8677-A641-9740-D38D03A38A4A}" type="pres">
      <dgm:prSet presAssocID="{8C8BFD15-80D1-4D7E-AE59-E911BEC32603}" presName="horz1" presStyleCnt="0"/>
      <dgm:spPr/>
    </dgm:pt>
    <dgm:pt modelId="{CED2A367-6842-A84E-BDCF-DD5FC5DB3409}" type="pres">
      <dgm:prSet presAssocID="{8C8BFD15-80D1-4D7E-AE59-E911BEC32603}" presName="tx1" presStyleLbl="revTx" presStyleIdx="4" presStyleCnt="6"/>
      <dgm:spPr/>
    </dgm:pt>
    <dgm:pt modelId="{E711A77D-9AA9-3347-A304-48E4D73CE1D0}" type="pres">
      <dgm:prSet presAssocID="{8C8BFD15-80D1-4D7E-AE59-E911BEC32603}" presName="vert1" presStyleCnt="0"/>
      <dgm:spPr/>
    </dgm:pt>
    <dgm:pt modelId="{D164C6C4-602A-DE4A-BCF4-CCF0C5C88784}" type="pres">
      <dgm:prSet presAssocID="{8A2B270B-BB25-404A-AFD1-39CC81F74FF5}" presName="thickLine" presStyleLbl="alignNode1" presStyleIdx="5" presStyleCnt="6"/>
      <dgm:spPr/>
    </dgm:pt>
    <dgm:pt modelId="{AB876C25-5319-534A-B300-1104438D36E4}" type="pres">
      <dgm:prSet presAssocID="{8A2B270B-BB25-404A-AFD1-39CC81F74FF5}" presName="horz1" presStyleCnt="0"/>
      <dgm:spPr/>
    </dgm:pt>
    <dgm:pt modelId="{167D6786-0470-D744-B9AC-1E8FCC59094C}" type="pres">
      <dgm:prSet presAssocID="{8A2B270B-BB25-404A-AFD1-39CC81F74FF5}" presName="tx1" presStyleLbl="revTx" presStyleIdx="5" presStyleCnt="6"/>
      <dgm:spPr/>
    </dgm:pt>
    <dgm:pt modelId="{BE1E7E6B-2E4B-E149-8FA5-E6597D74C1A0}" type="pres">
      <dgm:prSet presAssocID="{8A2B270B-BB25-404A-AFD1-39CC81F74FF5}" presName="vert1" presStyleCnt="0"/>
      <dgm:spPr/>
    </dgm:pt>
  </dgm:ptLst>
  <dgm:cxnLst>
    <dgm:cxn modelId="{3663EB0F-BB13-4921-87B9-2A72DD5EA39E}" srcId="{0344FB3F-7219-40D3-92E4-D3506A8CCF66}" destId="{4F92EFC8-FA5B-4FAF-9186-BBE468878DF7}" srcOrd="0" destOrd="0" parTransId="{CD9A2A2E-61DD-4ECE-BD81-CEB1A8A34C86}" sibTransId="{E9584A9F-C2A7-4289-9676-7CB3E121D115}"/>
    <dgm:cxn modelId="{D3BB2B34-C8C4-4D33-919B-576E39D49F9A}" srcId="{0344FB3F-7219-40D3-92E4-D3506A8CCF66}" destId="{8A2B270B-BB25-404A-AFD1-39CC81F74FF5}" srcOrd="5" destOrd="0" parTransId="{3339625C-A355-4D84-85E8-957525F50858}" sibTransId="{FB39C7CD-676F-47EC-8126-A45B877373F3}"/>
    <dgm:cxn modelId="{2BA91177-8677-EB48-99C5-DBC3A6C52973}" type="presOf" srcId="{8C8BFD15-80D1-4D7E-AE59-E911BEC32603}" destId="{CED2A367-6842-A84E-BDCF-DD5FC5DB3409}" srcOrd="0" destOrd="0" presId="urn:microsoft.com/office/officeart/2008/layout/LinedList"/>
    <dgm:cxn modelId="{C0338D95-CD52-43F9-9C99-74F196C19D24}" srcId="{0344FB3F-7219-40D3-92E4-D3506A8CCF66}" destId="{8C8BFD15-80D1-4D7E-AE59-E911BEC32603}" srcOrd="4" destOrd="0" parTransId="{D9E85C4E-B654-4F2F-9119-DC020849A707}" sibTransId="{81133C14-C8DE-44C6-A4AB-91B5251D408F}"/>
    <dgm:cxn modelId="{736C4E9E-E653-401C-865F-E0E94240A62F}" srcId="{0344FB3F-7219-40D3-92E4-D3506A8CCF66}" destId="{D26716A9-D715-4C2E-BAD6-01A5B3E979AA}" srcOrd="1" destOrd="0" parTransId="{958DC5D9-EB71-475A-8FE0-8EDCF97DFF24}" sibTransId="{9AB2F7A9-6C75-4443-B093-19711D74638E}"/>
    <dgm:cxn modelId="{F9FEAFAB-F43A-B142-837E-FE512A7D73FC}" type="presOf" srcId="{D26716A9-D715-4C2E-BAD6-01A5B3E979AA}" destId="{510008F4-51C3-3142-B450-4BC56F407DEB}" srcOrd="0" destOrd="0" presId="urn:microsoft.com/office/officeart/2008/layout/LinedList"/>
    <dgm:cxn modelId="{948B3FB1-6F27-4AC0-B841-88462A023DDD}" srcId="{0344FB3F-7219-40D3-92E4-D3506A8CCF66}" destId="{F1167227-70A4-4B4B-92FF-217C02D2CD6A}" srcOrd="3" destOrd="0" parTransId="{CCEC9408-AECE-46B5-9497-3E15A63BB4FE}" sibTransId="{DA380B24-FF75-40FA-9634-1EDDF2DBA05A}"/>
    <dgm:cxn modelId="{187CC1B1-E88A-4767-9716-2D20E95B5892}" srcId="{0344FB3F-7219-40D3-92E4-D3506A8CCF66}" destId="{68CB122C-CBB8-4C8C-9B46-80A5258EA7DD}" srcOrd="2" destOrd="0" parTransId="{6AC048BD-40AD-4DDE-A9C5-E14FFD583949}" sibTransId="{B6C02E5A-934E-4721-A618-3D810867AFEC}"/>
    <dgm:cxn modelId="{ABE901BA-7450-6D46-B8A2-FA57E75E470A}" type="presOf" srcId="{68CB122C-CBB8-4C8C-9B46-80A5258EA7DD}" destId="{B5CC60EA-805C-D049-BE1B-A8F15CA26050}" srcOrd="0" destOrd="0" presId="urn:microsoft.com/office/officeart/2008/layout/LinedList"/>
    <dgm:cxn modelId="{537FDCD9-7443-C040-8BAE-DFEC42FF7A3A}" type="presOf" srcId="{4F92EFC8-FA5B-4FAF-9186-BBE468878DF7}" destId="{0BC8BB38-AE13-C14A-8A75-37BCBD9068EF}" srcOrd="0" destOrd="0" presId="urn:microsoft.com/office/officeart/2008/layout/LinedList"/>
    <dgm:cxn modelId="{B71340E0-512E-5546-95A2-BCB0845E4F92}" type="presOf" srcId="{0344FB3F-7219-40D3-92E4-D3506A8CCF66}" destId="{9E72CA9C-076E-6349-B5D3-5D5482F32088}" srcOrd="0" destOrd="0" presId="urn:microsoft.com/office/officeart/2008/layout/LinedList"/>
    <dgm:cxn modelId="{C33D3CE1-919F-B74E-88C6-54CEEF72C848}" type="presOf" srcId="{8A2B270B-BB25-404A-AFD1-39CC81F74FF5}" destId="{167D6786-0470-D744-B9AC-1E8FCC59094C}" srcOrd="0" destOrd="0" presId="urn:microsoft.com/office/officeart/2008/layout/LinedList"/>
    <dgm:cxn modelId="{285191FA-BEF5-494C-8256-FCDCDF58264B}" type="presOf" srcId="{F1167227-70A4-4B4B-92FF-217C02D2CD6A}" destId="{B654B252-B4D2-AF42-AD11-06356F616B6B}" srcOrd="0" destOrd="0" presId="urn:microsoft.com/office/officeart/2008/layout/LinedList"/>
    <dgm:cxn modelId="{40D43569-1B34-2141-81D3-64E184A10B87}" type="presParOf" srcId="{9E72CA9C-076E-6349-B5D3-5D5482F32088}" destId="{9F7A0771-04EC-2F42-9F87-00C869CBB300}" srcOrd="0" destOrd="0" presId="urn:microsoft.com/office/officeart/2008/layout/LinedList"/>
    <dgm:cxn modelId="{85B0C438-AA9C-C740-8508-5040B0395C34}" type="presParOf" srcId="{9E72CA9C-076E-6349-B5D3-5D5482F32088}" destId="{20E4367B-1B81-3B42-A3A6-BED279D376D6}" srcOrd="1" destOrd="0" presId="urn:microsoft.com/office/officeart/2008/layout/LinedList"/>
    <dgm:cxn modelId="{290F2867-9C98-9F42-9E8C-CF89D5C804B2}" type="presParOf" srcId="{20E4367B-1B81-3B42-A3A6-BED279D376D6}" destId="{0BC8BB38-AE13-C14A-8A75-37BCBD9068EF}" srcOrd="0" destOrd="0" presId="urn:microsoft.com/office/officeart/2008/layout/LinedList"/>
    <dgm:cxn modelId="{EBE4E6A0-E29E-C646-860F-778A24B4531C}" type="presParOf" srcId="{20E4367B-1B81-3B42-A3A6-BED279D376D6}" destId="{704A5D6B-C5FD-3A44-BB05-55C0EDE07A12}" srcOrd="1" destOrd="0" presId="urn:microsoft.com/office/officeart/2008/layout/LinedList"/>
    <dgm:cxn modelId="{25A428AC-A918-8F4D-95B2-0BA7AD9DF255}" type="presParOf" srcId="{9E72CA9C-076E-6349-B5D3-5D5482F32088}" destId="{C108CE94-AE2C-7D46-871C-402231FF9F19}" srcOrd="2" destOrd="0" presId="urn:microsoft.com/office/officeart/2008/layout/LinedList"/>
    <dgm:cxn modelId="{D9CFE7A2-8DB3-7749-9D3B-BC6FDF11B126}" type="presParOf" srcId="{9E72CA9C-076E-6349-B5D3-5D5482F32088}" destId="{D01F35DE-C234-0F42-B64A-076F84BF6167}" srcOrd="3" destOrd="0" presId="urn:microsoft.com/office/officeart/2008/layout/LinedList"/>
    <dgm:cxn modelId="{50F79DFA-95AE-3144-9DF8-2453EB5CFD5B}" type="presParOf" srcId="{D01F35DE-C234-0F42-B64A-076F84BF6167}" destId="{510008F4-51C3-3142-B450-4BC56F407DEB}" srcOrd="0" destOrd="0" presId="urn:microsoft.com/office/officeart/2008/layout/LinedList"/>
    <dgm:cxn modelId="{C6499CD8-3626-0C46-9CEB-426CD747924D}" type="presParOf" srcId="{D01F35DE-C234-0F42-B64A-076F84BF6167}" destId="{DF8101B6-F4D8-A643-836F-46774775BE4A}" srcOrd="1" destOrd="0" presId="urn:microsoft.com/office/officeart/2008/layout/LinedList"/>
    <dgm:cxn modelId="{EB7BFCD1-F4FC-6846-A442-7522FCB446C5}" type="presParOf" srcId="{9E72CA9C-076E-6349-B5D3-5D5482F32088}" destId="{3D405164-4136-E342-AE28-A025D1C8D7D8}" srcOrd="4" destOrd="0" presId="urn:microsoft.com/office/officeart/2008/layout/LinedList"/>
    <dgm:cxn modelId="{1BEB53F9-4331-654D-B403-6EA2DFEBB179}" type="presParOf" srcId="{9E72CA9C-076E-6349-B5D3-5D5482F32088}" destId="{8CAA4FC2-95DB-2D46-B285-BB2643B21137}" srcOrd="5" destOrd="0" presId="urn:microsoft.com/office/officeart/2008/layout/LinedList"/>
    <dgm:cxn modelId="{13D17812-F012-5442-9FFF-80ECCEB7964C}" type="presParOf" srcId="{8CAA4FC2-95DB-2D46-B285-BB2643B21137}" destId="{B5CC60EA-805C-D049-BE1B-A8F15CA26050}" srcOrd="0" destOrd="0" presId="urn:microsoft.com/office/officeart/2008/layout/LinedList"/>
    <dgm:cxn modelId="{16C64AD5-C376-D840-AF5D-47C9F8FA964D}" type="presParOf" srcId="{8CAA4FC2-95DB-2D46-B285-BB2643B21137}" destId="{04C40E88-A92D-8E47-9249-5A9971D7C00D}" srcOrd="1" destOrd="0" presId="urn:microsoft.com/office/officeart/2008/layout/LinedList"/>
    <dgm:cxn modelId="{535B736B-237C-C642-BF2A-0691C118DAED}" type="presParOf" srcId="{9E72CA9C-076E-6349-B5D3-5D5482F32088}" destId="{7140BBBC-0641-384D-BEFB-2AD7E228B2DC}" srcOrd="6" destOrd="0" presId="urn:microsoft.com/office/officeart/2008/layout/LinedList"/>
    <dgm:cxn modelId="{58C73F20-443A-B74E-BA8D-9E791A4E927B}" type="presParOf" srcId="{9E72CA9C-076E-6349-B5D3-5D5482F32088}" destId="{302E7784-AB24-A044-8514-42A7F818461C}" srcOrd="7" destOrd="0" presId="urn:microsoft.com/office/officeart/2008/layout/LinedList"/>
    <dgm:cxn modelId="{EFEB2395-D7ED-B94E-AB38-BE080DA8662C}" type="presParOf" srcId="{302E7784-AB24-A044-8514-42A7F818461C}" destId="{B654B252-B4D2-AF42-AD11-06356F616B6B}" srcOrd="0" destOrd="0" presId="urn:microsoft.com/office/officeart/2008/layout/LinedList"/>
    <dgm:cxn modelId="{82D4CADC-319B-B745-95F4-CA2513C8DA53}" type="presParOf" srcId="{302E7784-AB24-A044-8514-42A7F818461C}" destId="{F1382B95-BE5E-8F48-B5DD-E7214D7F845C}" srcOrd="1" destOrd="0" presId="urn:microsoft.com/office/officeart/2008/layout/LinedList"/>
    <dgm:cxn modelId="{D7206EDA-047D-F849-A00F-AE82FB2C6D9D}" type="presParOf" srcId="{9E72CA9C-076E-6349-B5D3-5D5482F32088}" destId="{3E3C70AB-47CE-4C40-B70B-6445330DBEB9}" srcOrd="8" destOrd="0" presId="urn:microsoft.com/office/officeart/2008/layout/LinedList"/>
    <dgm:cxn modelId="{E87E35B5-43D4-EB46-A6F5-654E2FF0EFBC}" type="presParOf" srcId="{9E72CA9C-076E-6349-B5D3-5D5482F32088}" destId="{8909C21D-8677-A641-9740-D38D03A38A4A}" srcOrd="9" destOrd="0" presId="urn:microsoft.com/office/officeart/2008/layout/LinedList"/>
    <dgm:cxn modelId="{90B53059-90B3-2A48-A704-ACE46F13E280}" type="presParOf" srcId="{8909C21D-8677-A641-9740-D38D03A38A4A}" destId="{CED2A367-6842-A84E-BDCF-DD5FC5DB3409}" srcOrd="0" destOrd="0" presId="urn:microsoft.com/office/officeart/2008/layout/LinedList"/>
    <dgm:cxn modelId="{2709C2AF-305E-1241-A57B-9A335AC34DA8}" type="presParOf" srcId="{8909C21D-8677-A641-9740-D38D03A38A4A}" destId="{E711A77D-9AA9-3347-A304-48E4D73CE1D0}" srcOrd="1" destOrd="0" presId="urn:microsoft.com/office/officeart/2008/layout/LinedList"/>
    <dgm:cxn modelId="{199B1086-88A3-AC4A-9030-E76C010166F6}" type="presParOf" srcId="{9E72CA9C-076E-6349-B5D3-5D5482F32088}" destId="{D164C6C4-602A-DE4A-BCF4-CCF0C5C88784}" srcOrd="10" destOrd="0" presId="urn:microsoft.com/office/officeart/2008/layout/LinedList"/>
    <dgm:cxn modelId="{DC586DB0-4D23-4F41-92E5-5650C0139B91}" type="presParOf" srcId="{9E72CA9C-076E-6349-B5D3-5D5482F32088}" destId="{AB876C25-5319-534A-B300-1104438D36E4}" srcOrd="11" destOrd="0" presId="urn:microsoft.com/office/officeart/2008/layout/LinedList"/>
    <dgm:cxn modelId="{64361565-FD75-1C43-B108-721FE9583D07}" type="presParOf" srcId="{AB876C25-5319-534A-B300-1104438D36E4}" destId="{167D6786-0470-D744-B9AC-1E8FCC59094C}" srcOrd="0" destOrd="0" presId="urn:microsoft.com/office/officeart/2008/layout/LinedList"/>
    <dgm:cxn modelId="{950FEF3A-0C5A-5C48-9BCA-96F5C8192AC9}" type="presParOf" srcId="{AB876C25-5319-534A-B300-1104438D36E4}" destId="{BE1E7E6B-2E4B-E149-8FA5-E6597D74C1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AFD5E-288B-EB49-897C-B996879A405C}">
      <dsp:nvSpPr>
        <dsp:cNvPr id="0" name=""/>
        <dsp:cNvSpPr/>
      </dsp:nvSpPr>
      <dsp:spPr>
        <a:xfrm>
          <a:off x="0" y="625"/>
          <a:ext cx="53430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2EBAA-5382-9445-8576-C2FA0DB132C4}">
      <dsp:nvSpPr>
        <dsp:cNvPr id="0" name=""/>
        <dsp:cNvSpPr/>
      </dsp:nvSpPr>
      <dsp:spPr>
        <a:xfrm>
          <a:off x="0" y="625"/>
          <a:ext cx="5343082" cy="51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Identité clinique du covid long ( World Health Organization)</a:t>
          </a:r>
          <a:endParaRPr lang="en-US" sz="1600" kern="1200"/>
        </a:p>
      </dsp:txBody>
      <dsp:txXfrm>
        <a:off x="0" y="625"/>
        <a:ext cx="5343082" cy="512035"/>
      </dsp:txXfrm>
    </dsp:sp>
    <dsp:sp modelId="{BE84E118-0780-CE4E-9E24-9E5C957210E1}">
      <dsp:nvSpPr>
        <dsp:cNvPr id="0" name=""/>
        <dsp:cNvSpPr/>
      </dsp:nvSpPr>
      <dsp:spPr>
        <a:xfrm>
          <a:off x="0" y="512660"/>
          <a:ext cx="534308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15FB5-27ED-C548-93D4-08B9807D9471}">
      <dsp:nvSpPr>
        <dsp:cNvPr id="0" name=""/>
        <dsp:cNvSpPr/>
      </dsp:nvSpPr>
      <dsp:spPr>
        <a:xfrm>
          <a:off x="0" y="512660"/>
          <a:ext cx="5343082" cy="51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Etat de fatigue</a:t>
          </a:r>
          <a:endParaRPr lang="en-US" sz="1600" kern="1200"/>
        </a:p>
      </dsp:txBody>
      <dsp:txXfrm>
        <a:off x="0" y="512660"/>
        <a:ext cx="5343082" cy="512035"/>
      </dsp:txXfrm>
    </dsp:sp>
    <dsp:sp modelId="{0DEDF721-D272-E948-A0FB-BF2FB79598FA}">
      <dsp:nvSpPr>
        <dsp:cNvPr id="0" name=""/>
        <dsp:cNvSpPr/>
      </dsp:nvSpPr>
      <dsp:spPr>
        <a:xfrm>
          <a:off x="0" y="1024696"/>
          <a:ext cx="534308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618F-3292-F845-B6F2-A322CEC5F91D}">
      <dsp:nvSpPr>
        <dsp:cNvPr id="0" name=""/>
        <dsp:cNvSpPr/>
      </dsp:nvSpPr>
      <dsp:spPr>
        <a:xfrm>
          <a:off x="0" y="1024696"/>
          <a:ext cx="5343082" cy="51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Dyspnée</a:t>
          </a:r>
          <a:endParaRPr lang="en-US" sz="1600" kern="1200"/>
        </a:p>
      </dsp:txBody>
      <dsp:txXfrm>
        <a:off x="0" y="1024696"/>
        <a:ext cx="5343082" cy="512035"/>
      </dsp:txXfrm>
    </dsp:sp>
    <dsp:sp modelId="{5108EB2A-8DB6-3441-A958-22F42737F706}">
      <dsp:nvSpPr>
        <dsp:cNvPr id="0" name=""/>
        <dsp:cNvSpPr/>
      </dsp:nvSpPr>
      <dsp:spPr>
        <a:xfrm>
          <a:off x="0" y="1536731"/>
          <a:ext cx="534308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CA97E-C6D3-574F-8BF2-0A1C4613886D}">
      <dsp:nvSpPr>
        <dsp:cNvPr id="0" name=""/>
        <dsp:cNvSpPr/>
      </dsp:nvSpPr>
      <dsp:spPr>
        <a:xfrm>
          <a:off x="0" y="1536731"/>
          <a:ext cx="5343082" cy="51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Trouble de l’attention, de la mémoire (brouillard mental)</a:t>
          </a:r>
          <a:endParaRPr lang="en-US" sz="1600" kern="1200"/>
        </a:p>
      </dsp:txBody>
      <dsp:txXfrm>
        <a:off x="0" y="1536731"/>
        <a:ext cx="5343082" cy="512035"/>
      </dsp:txXfrm>
    </dsp:sp>
    <dsp:sp modelId="{2649CB10-0844-BA43-A125-E2C2B7F06AF8}">
      <dsp:nvSpPr>
        <dsp:cNvPr id="0" name=""/>
        <dsp:cNvSpPr/>
      </dsp:nvSpPr>
      <dsp:spPr>
        <a:xfrm>
          <a:off x="0" y="2048767"/>
          <a:ext cx="534308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697D6-FB9B-7D45-9DFB-44F556230BAA}">
      <dsp:nvSpPr>
        <dsp:cNvPr id="0" name=""/>
        <dsp:cNvSpPr/>
      </dsp:nvSpPr>
      <dsp:spPr>
        <a:xfrm>
          <a:off x="0" y="2048767"/>
          <a:ext cx="5343082" cy="51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Toux persistante</a:t>
          </a:r>
          <a:endParaRPr lang="en-US" sz="1600" kern="1200"/>
        </a:p>
      </dsp:txBody>
      <dsp:txXfrm>
        <a:off x="0" y="2048767"/>
        <a:ext cx="5343082" cy="512035"/>
      </dsp:txXfrm>
    </dsp:sp>
    <dsp:sp modelId="{AFBA0A8F-D772-4E40-AABF-1DF66CB19DE6}">
      <dsp:nvSpPr>
        <dsp:cNvPr id="0" name=""/>
        <dsp:cNvSpPr/>
      </dsp:nvSpPr>
      <dsp:spPr>
        <a:xfrm>
          <a:off x="0" y="2560803"/>
          <a:ext cx="53430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44BFE-CCEB-E741-8346-0362B07C519C}">
      <dsp:nvSpPr>
        <dsp:cNvPr id="0" name=""/>
        <dsp:cNvSpPr/>
      </dsp:nvSpPr>
      <dsp:spPr>
        <a:xfrm>
          <a:off x="0" y="2560803"/>
          <a:ext cx="5343082" cy="51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Difficultés d’élocution</a:t>
          </a:r>
          <a:endParaRPr lang="en-US" sz="1600" kern="1200"/>
        </a:p>
      </dsp:txBody>
      <dsp:txXfrm>
        <a:off x="0" y="2560803"/>
        <a:ext cx="5343082" cy="512035"/>
      </dsp:txXfrm>
    </dsp:sp>
    <dsp:sp modelId="{7A2C97E9-934E-8E4B-AAC1-7574E601CED2}">
      <dsp:nvSpPr>
        <dsp:cNvPr id="0" name=""/>
        <dsp:cNvSpPr/>
      </dsp:nvSpPr>
      <dsp:spPr>
        <a:xfrm>
          <a:off x="0" y="3072838"/>
          <a:ext cx="534308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05A94-9122-3E45-AC3D-169C232062AE}">
      <dsp:nvSpPr>
        <dsp:cNvPr id="0" name=""/>
        <dsp:cNvSpPr/>
      </dsp:nvSpPr>
      <dsp:spPr>
        <a:xfrm>
          <a:off x="0" y="3072838"/>
          <a:ext cx="5343082" cy="51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Douleurs musculaires</a:t>
          </a:r>
          <a:endParaRPr lang="en-US" sz="1600" kern="1200"/>
        </a:p>
      </dsp:txBody>
      <dsp:txXfrm>
        <a:off x="0" y="3072838"/>
        <a:ext cx="5343082" cy="512035"/>
      </dsp:txXfrm>
    </dsp:sp>
    <dsp:sp modelId="{53A959E9-F096-1D40-A3EC-1936B43EE4F7}">
      <dsp:nvSpPr>
        <dsp:cNvPr id="0" name=""/>
        <dsp:cNvSpPr/>
      </dsp:nvSpPr>
      <dsp:spPr>
        <a:xfrm>
          <a:off x="0" y="3584874"/>
          <a:ext cx="534308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9DEB3-8529-4943-BFA0-E442CD11D91A}">
      <dsp:nvSpPr>
        <dsp:cNvPr id="0" name=""/>
        <dsp:cNvSpPr/>
      </dsp:nvSpPr>
      <dsp:spPr>
        <a:xfrm>
          <a:off x="0" y="3584874"/>
          <a:ext cx="5343082" cy="51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Perte totale ou altération du goût, de l’odorat</a:t>
          </a:r>
          <a:endParaRPr lang="en-US" sz="1600" kern="1200"/>
        </a:p>
      </dsp:txBody>
      <dsp:txXfrm>
        <a:off x="0" y="3584874"/>
        <a:ext cx="5343082" cy="512035"/>
      </dsp:txXfrm>
    </dsp:sp>
    <dsp:sp modelId="{B64112DD-531B-C240-B836-D58107CA7F05}">
      <dsp:nvSpPr>
        <dsp:cNvPr id="0" name=""/>
        <dsp:cNvSpPr/>
      </dsp:nvSpPr>
      <dsp:spPr>
        <a:xfrm>
          <a:off x="0" y="4096909"/>
          <a:ext cx="534308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46AD0-191B-724A-978C-41D55444737C}">
      <dsp:nvSpPr>
        <dsp:cNvPr id="0" name=""/>
        <dsp:cNvSpPr/>
      </dsp:nvSpPr>
      <dsp:spPr>
        <a:xfrm>
          <a:off x="0" y="4096909"/>
          <a:ext cx="5343082" cy="51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Dépression ou anxiété</a:t>
          </a:r>
          <a:endParaRPr lang="en-US" sz="1600" kern="1200"/>
        </a:p>
      </dsp:txBody>
      <dsp:txXfrm>
        <a:off x="0" y="4096909"/>
        <a:ext cx="5343082" cy="512035"/>
      </dsp:txXfrm>
    </dsp:sp>
    <dsp:sp modelId="{F37FD959-27EC-3D4C-806D-36B80441162E}">
      <dsp:nvSpPr>
        <dsp:cNvPr id="0" name=""/>
        <dsp:cNvSpPr/>
      </dsp:nvSpPr>
      <dsp:spPr>
        <a:xfrm>
          <a:off x="0" y="4608945"/>
          <a:ext cx="534308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2DAB-9E82-144E-B8E3-4026D8BAA301}">
      <dsp:nvSpPr>
        <dsp:cNvPr id="0" name=""/>
        <dsp:cNvSpPr/>
      </dsp:nvSpPr>
      <dsp:spPr>
        <a:xfrm>
          <a:off x="0" y="4608945"/>
          <a:ext cx="5343082" cy="51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Fièvre</a:t>
          </a:r>
          <a:endParaRPr lang="en-US" sz="1600" kern="1200"/>
        </a:p>
      </dsp:txBody>
      <dsp:txXfrm>
        <a:off x="0" y="4608945"/>
        <a:ext cx="5343082" cy="512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A0771-04EC-2F42-9F87-00C869CBB300}">
      <dsp:nvSpPr>
        <dsp:cNvPr id="0" name=""/>
        <dsp:cNvSpPr/>
      </dsp:nvSpPr>
      <dsp:spPr>
        <a:xfrm>
          <a:off x="0" y="2500"/>
          <a:ext cx="534308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8BB38-AE13-C14A-8A75-37BCBD9068EF}">
      <dsp:nvSpPr>
        <dsp:cNvPr id="0" name=""/>
        <dsp:cNvSpPr/>
      </dsp:nvSpPr>
      <dsp:spPr>
        <a:xfrm>
          <a:off x="0" y="2500"/>
          <a:ext cx="5343082" cy="85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Mécanismes et hypothèses </a:t>
          </a:r>
          <a:endParaRPr lang="en-US" sz="2500" kern="1200"/>
        </a:p>
      </dsp:txBody>
      <dsp:txXfrm>
        <a:off x="0" y="2500"/>
        <a:ext cx="5343082" cy="852767"/>
      </dsp:txXfrm>
    </dsp:sp>
    <dsp:sp modelId="{C108CE94-AE2C-7D46-871C-402231FF9F19}">
      <dsp:nvSpPr>
        <dsp:cNvPr id="0" name=""/>
        <dsp:cNvSpPr/>
      </dsp:nvSpPr>
      <dsp:spPr>
        <a:xfrm>
          <a:off x="0" y="855268"/>
          <a:ext cx="5343082" cy="0"/>
        </a:xfrm>
        <a:prstGeom prst="line">
          <a:avLst/>
        </a:prstGeom>
        <a:solidFill>
          <a:schemeClr val="accent5">
            <a:hueOff val="-299352"/>
            <a:satOff val="135"/>
            <a:lumOff val="-1411"/>
            <a:alphaOff val="0"/>
          </a:schemeClr>
        </a:solidFill>
        <a:ln w="12700" cap="flat" cmpd="sng" algn="ctr">
          <a:solidFill>
            <a:schemeClr val="accent5">
              <a:hueOff val="-299352"/>
              <a:satOff val="135"/>
              <a:lumOff val="-14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008F4-51C3-3142-B450-4BC56F407DEB}">
      <dsp:nvSpPr>
        <dsp:cNvPr id="0" name=""/>
        <dsp:cNvSpPr/>
      </dsp:nvSpPr>
      <dsp:spPr>
        <a:xfrm>
          <a:off x="0" y="855268"/>
          <a:ext cx="5343082" cy="85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Épithélium olfactif oedématié: hyposmie, phantosmie, dysgueusie</a:t>
          </a:r>
          <a:endParaRPr lang="en-US" sz="2500" kern="1200"/>
        </a:p>
      </dsp:txBody>
      <dsp:txXfrm>
        <a:off x="0" y="855268"/>
        <a:ext cx="5343082" cy="852767"/>
      </dsp:txXfrm>
    </dsp:sp>
    <dsp:sp modelId="{3D405164-4136-E342-AE28-A025D1C8D7D8}">
      <dsp:nvSpPr>
        <dsp:cNvPr id="0" name=""/>
        <dsp:cNvSpPr/>
      </dsp:nvSpPr>
      <dsp:spPr>
        <a:xfrm>
          <a:off x="0" y="1708035"/>
          <a:ext cx="5343082" cy="0"/>
        </a:xfrm>
        <a:prstGeom prst="line">
          <a:avLst/>
        </a:prstGeom>
        <a:solidFill>
          <a:schemeClr val="accent5">
            <a:hueOff val="-598704"/>
            <a:satOff val="270"/>
            <a:lumOff val="-2823"/>
            <a:alphaOff val="0"/>
          </a:schemeClr>
        </a:solidFill>
        <a:ln w="12700" cap="flat" cmpd="sng" algn="ctr">
          <a:solidFill>
            <a:schemeClr val="accent5">
              <a:hueOff val="-598704"/>
              <a:satOff val="270"/>
              <a:lumOff val="-2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C60EA-805C-D049-BE1B-A8F15CA26050}">
      <dsp:nvSpPr>
        <dsp:cNvPr id="0" name=""/>
        <dsp:cNvSpPr/>
      </dsp:nvSpPr>
      <dsp:spPr>
        <a:xfrm>
          <a:off x="0" y="1708035"/>
          <a:ext cx="5343082" cy="85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Circuit de Papez: altération et brouillard mnésique, instabilité émotionnelle</a:t>
          </a:r>
          <a:endParaRPr lang="en-US" sz="2500" kern="1200"/>
        </a:p>
      </dsp:txBody>
      <dsp:txXfrm>
        <a:off x="0" y="1708035"/>
        <a:ext cx="5343082" cy="852767"/>
      </dsp:txXfrm>
    </dsp:sp>
    <dsp:sp modelId="{7140BBBC-0641-384D-BEFB-2AD7E228B2DC}">
      <dsp:nvSpPr>
        <dsp:cNvPr id="0" name=""/>
        <dsp:cNvSpPr/>
      </dsp:nvSpPr>
      <dsp:spPr>
        <a:xfrm>
          <a:off x="0" y="2560803"/>
          <a:ext cx="5343082" cy="0"/>
        </a:xfrm>
        <a:prstGeom prst="line">
          <a:avLst/>
        </a:prstGeom>
        <a:solidFill>
          <a:schemeClr val="accent5">
            <a:hueOff val="-898055"/>
            <a:satOff val="404"/>
            <a:lumOff val="-4234"/>
            <a:alphaOff val="0"/>
          </a:schemeClr>
        </a:solidFill>
        <a:ln w="12700" cap="flat" cmpd="sng" algn="ctr">
          <a:solidFill>
            <a:schemeClr val="accent5">
              <a:hueOff val="-898055"/>
              <a:satOff val="404"/>
              <a:lumOff val="-4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4B252-B4D2-AF42-AD11-06356F616B6B}">
      <dsp:nvSpPr>
        <dsp:cNvPr id="0" name=""/>
        <dsp:cNvSpPr/>
      </dsp:nvSpPr>
      <dsp:spPr>
        <a:xfrm>
          <a:off x="0" y="2560803"/>
          <a:ext cx="5343082" cy="85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Symptômes cochleo-vestibulaires</a:t>
          </a:r>
          <a:endParaRPr lang="en-US" sz="2500" kern="1200"/>
        </a:p>
      </dsp:txBody>
      <dsp:txXfrm>
        <a:off x="0" y="2560803"/>
        <a:ext cx="5343082" cy="852767"/>
      </dsp:txXfrm>
    </dsp:sp>
    <dsp:sp modelId="{3E3C70AB-47CE-4C40-B70B-6445330DBEB9}">
      <dsp:nvSpPr>
        <dsp:cNvPr id="0" name=""/>
        <dsp:cNvSpPr/>
      </dsp:nvSpPr>
      <dsp:spPr>
        <a:xfrm>
          <a:off x="0" y="3413570"/>
          <a:ext cx="5343082" cy="0"/>
        </a:xfrm>
        <a:prstGeom prst="line">
          <a:avLst/>
        </a:prstGeom>
        <a:solidFill>
          <a:schemeClr val="accent5">
            <a:hueOff val="-1197407"/>
            <a:satOff val="539"/>
            <a:lumOff val="-5646"/>
            <a:alphaOff val="0"/>
          </a:schemeClr>
        </a:solidFill>
        <a:ln w="12700" cap="flat" cmpd="sng" algn="ctr">
          <a:solidFill>
            <a:schemeClr val="accent5">
              <a:hueOff val="-1197407"/>
              <a:satOff val="539"/>
              <a:lumOff val="-56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2A367-6842-A84E-BDCF-DD5FC5DB3409}">
      <dsp:nvSpPr>
        <dsp:cNvPr id="0" name=""/>
        <dsp:cNvSpPr/>
      </dsp:nvSpPr>
      <dsp:spPr>
        <a:xfrm>
          <a:off x="0" y="3413570"/>
          <a:ext cx="5343082" cy="85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Symptomes oculaires</a:t>
          </a:r>
          <a:endParaRPr lang="en-US" sz="2500" kern="1200"/>
        </a:p>
      </dsp:txBody>
      <dsp:txXfrm>
        <a:off x="0" y="3413570"/>
        <a:ext cx="5343082" cy="852767"/>
      </dsp:txXfrm>
    </dsp:sp>
    <dsp:sp modelId="{D164C6C4-602A-DE4A-BCF4-CCF0C5C88784}">
      <dsp:nvSpPr>
        <dsp:cNvPr id="0" name=""/>
        <dsp:cNvSpPr/>
      </dsp:nvSpPr>
      <dsp:spPr>
        <a:xfrm>
          <a:off x="0" y="4266337"/>
          <a:ext cx="5343082" cy="0"/>
        </a:xfrm>
        <a:prstGeom prst="line">
          <a:avLst/>
        </a:prstGeom>
        <a:solidFill>
          <a:schemeClr val="accent5">
            <a:hueOff val="-1496759"/>
            <a:satOff val="674"/>
            <a:lumOff val="-7057"/>
            <a:alphaOff val="0"/>
          </a:schemeClr>
        </a:solidFill>
        <a:ln w="12700" cap="flat" cmpd="sng" algn="ctr">
          <a:solidFill>
            <a:schemeClr val="accent5">
              <a:hueOff val="-1496759"/>
              <a:satOff val="674"/>
              <a:lumOff val="-70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D6786-0470-D744-B9AC-1E8FCC59094C}">
      <dsp:nvSpPr>
        <dsp:cNvPr id="0" name=""/>
        <dsp:cNvSpPr/>
      </dsp:nvSpPr>
      <dsp:spPr>
        <a:xfrm>
          <a:off x="0" y="4266337"/>
          <a:ext cx="5343082" cy="85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Symptomes digestifs</a:t>
          </a:r>
          <a:endParaRPr lang="en-US" sz="2500" kern="1200"/>
        </a:p>
      </dsp:txBody>
      <dsp:txXfrm>
        <a:off x="0" y="4266337"/>
        <a:ext cx="5343082" cy="852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390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5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8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01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3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9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0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2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2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e maison en lego rouge">
            <a:extLst>
              <a:ext uri="{FF2B5EF4-FFF2-40B4-BE49-F238E27FC236}">
                <a16:creationId xmlns:a16="http://schemas.microsoft.com/office/drawing/2014/main" id="{293E594E-7BB6-EA6E-D1D9-A6902DA7B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10" b="102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458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207D3E-96AF-8B47-9200-A6B536F49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513" y="1066800"/>
            <a:ext cx="5643562" cy="226719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rôle de l’orthophoniste dans la prise en charge du covid long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3C44DC-786C-5D2D-92A1-8F1BDF46E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2119" y="4327781"/>
            <a:ext cx="3931321" cy="1033669"/>
          </a:xfrm>
        </p:spPr>
        <p:txBody>
          <a:bodyPr>
            <a:normAutofit/>
          </a:bodyPr>
          <a:lstStyle/>
          <a:p>
            <a:r>
              <a:rPr lang="fr-FR" sz="2800" dirty="0"/>
              <a:t>mémento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4037" y="386408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4100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7554E-F3E2-5F9F-2E3A-1D3BCBE2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Crédits contacts et 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2D0ACE-009F-A25E-E97B-57569AFC0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HAS rapport et fiches  revisités janvier 2023</a:t>
            </a:r>
          </a:p>
          <a:p>
            <a:r>
              <a:rPr lang="fr-FR" dirty="0"/>
              <a:t>WHO</a:t>
            </a:r>
          </a:p>
          <a:p>
            <a:r>
              <a:rPr lang="fr-FR" i="1" dirty="0" err="1"/>
              <a:t>Potential</a:t>
            </a:r>
            <a:r>
              <a:rPr lang="fr-FR" i="1" dirty="0"/>
              <a:t> </a:t>
            </a:r>
            <a:r>
              <a:rPr lang="fr-FR" i="1" dirty="0" err="1"/>
              <a:t>pathogenesis</a:t>
            </a:r>
            <a:r>
              <a:rPr lang="fr-FR" i="1" dirty="0"/>
              <a:t> of </a:t>
            </a:r>
            <a:r>
              <a:rPr lang="fr-FR" i="1" dirty="0" err="1"/>
              <a:t>agueusia</a:t>
            </a:r>
            <a:r>
              <a:rPr lang="fr-FR" i="1" dirty="0"/>
              <a:t> and </a:t>
            </a:r>
            <a:r>
              <a:rPr lang="fr-FR" i="1" dirty="0" err="1"/>
              <a:t>anosmia</a:t>
            </a:r>
            <a:r>
              <a:rPr lang="fr-FR" i="1" dirty="0"/>
              <a:t> in COVID 19 patients. (2020) </a:t>
            </a:r>
            <a:r>
              <a:rPr lang="fr-FR" i="1" dirty="0" err="1"/>
              <a:t>Vaira</a:t>
            </a:r>
            <a:r>
              <a:rPr lang="fr-FR" i="1" dirty="0"/>
              <a:t> </a:t>
            </a:r>
            <a:r>
              <a:rPr lang="fr-FR" i="1" dirty="0" err="1"/>
              <a:t>Salzano,Fois</a:t>
            </a:r>
            <a:r>
              <a:rPr lang="fr-FR" i="1" dirty="0"/>
              <a:t>, Piombino, De </a:t>
            </a:r>
            <a:r>
              <a:rPr lang="fr-FR" i="1" dirty="0" err="1"/>
              <a:t>Riu</a:t>
            </a:r>
            <a:endParaRPr lang="fr-FR" i="1" dirty="0"/>
          </a:p>
          <a:p>
            <a:r>
              <a:rPr lang="fr-FR" i="1" dirty="0"/>
              <a:t>Neurophysiologie ( Richard et </a:t>
            </a:r>
            <a:r>
              <a:rPr lang="fr-FR" i="1" dirty="0" err="1"/>
              <a:t>Orsal</a:t>
            </a:r>
            <a:r>
              <a:rPr lang="fr-FR" i="1" dirty="0"/>
              <a:t>) </a:t>
            </a:r>
            <a:r>
              <a:rPr lang="fr-FR" i="1" dirty="0" err="1"/>
              <a:t>ed</a:t>
            </a:r>
            <a:r>
              <a:rPr lang="fr-FR" i="1" dirty="0"/>
              <a:t> Dunod 3 </a:t>
            </a:r>
            <a:r>
              <a:rPr lang="fr-FR" i="1" dirty="0" err="1"/>
              <a:t>eme</a:t>
            </a:r>
            <a:r>
              <a:rPr lang="fr-FR" i="1" dirty="0"/>
              <a:t> édition</a:t>
            </a:r>
          </a:p>
          <a:p>
            <a:r>
              <a:rPr lang="fr-FR" dirty="0" err="1"/>
              <a:t>Anna.messine@gmail.com</a:t>
            </a:r>
            <a:endParaRPr lang="fr-FR" dirty="0"/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6418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D6912-323E-B622-70F2-AECCDBEE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Merci</a:t>
            </a:r>
          </a:p>
        </p:txBody>
      </p:sp>
      <p:pic>
        <p:nvPicPr>
          <p:cNvPr id="2050" name="Picture 2" descr="Comment élaborer des repas festifs et équilibrés ? | MMJ">
            <a:extLst>
              <a:ext uri="{FF2B5EF4-FFF2-40B4-BE49-F238E27FC236}">
                <a16:creationId xmlns:a16="http://schemas.microsoft.com/office/drawing/2014/main" id="{1B42029C-58E2-AA0A-8506-7D94D2C4C8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93" y="2162175"/>
            <a:ext cx="6123214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3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C9656C-AED6-412E-9226-B7F196400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C820D-D527-47CE-ABB0-DA0BB5B0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DD315B-AEF9-490C-9438-C80F80405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9026"/>
            <a:ext cx="11891037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6D1606-74F5-523C-E848-CB72DF02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700"/>
            <a:ext cx="4038600" cy="4800600"/>
          </a:xfrm>
        </p:spPr>
        <p:txBody>
          <a:bodyPr anchor="ctr">
            <a:normAutofit/>
          </a:bodyPr>
          <a:lstStyle/>
          <a:p>
            <a:pPr algn="ctr"/>
            <a:r>
              <a:rPr lang="fr-FR" b="1" dirty="0"/>
              <a:t>Une constellation de troubles neurovégétatifs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6EE9551-1A76-980E-8B2A-F74E28030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301203"/>
              </p:ext>
            </p:extLst>
          </p:nvPr>
        </p:nvGraphicFramePr>
        <p:xfrm>
          <a:off x="6095999" y="868197"/>
          <a:ext cx="5343083" cy="512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7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4F23BD-44ED-D820-1661-273CC2F2A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fr-FR" b="1" dirty="0"/>
              <a:t>Où est l’ortho?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1CD702-B4F7-D4D7-7285-3B208C25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144" y="2884395"/>
            <a:ext cx="3862062" cy="246914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La madeleine de Proust</a:t>
            </a:r>
            <a:endParaRPr lang="fr-FR"/>
          </a:p>
          <a:p>
            <a:pPr algn="ctr"/>
            <a:endParaRPr lang="fr-FR"/>
          </a:p>
        </p:txBody>
      </p:sp>
      <p:pic>
        <p:nvPicPr>
          <p:cNvPr id="1026" name="Picture 2" descr="Les madeleines – Gâteaux &amp; Délices">
            <a:extLst>
              <a:ext uri="{FF2B5EF4-FFF2-40B4-BE49-F238E27FC236}">
                <a16:creationId xmlns:a16="http://schemas.microsoft.com/office/drawing/2014/main" id="{E41DB82B-761A-ADEA-2EFF-93211DAE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00" y="1466732"/>
            <a:ext cx="5715000" cy="40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10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C9656C-AED6-412E-9226-B7F196400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C820D-D527-47CE-ABB0-DA0BB5B0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DD315B-AEF9-490C-9438-C80F80405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9026"/>
            <a:ext cx="11891037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723C5A-BF07-4EC3-C0EA-9759BB63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700"/>
            <a:ext cx="4038600" cy="4800600"/>
          </a:xfrm>
        </p:spPr>
        <p:txBody>
          <a:bodyPr anchor="ctr">
            <a:normAutofit/>
          </a:bodyPr>
          <a:lstStyle/>
          <a:p>
            <a:pPr algn="ctr"/>
            <a:r>
              <a:rPr lang="fr-FR" dirty="0"/>
              <a:t>Covid long symptômes de dysautonomie ( recommandations et fiches H.A.S. )</a:t>
            </a:r>
            <a:endParaRPr lang="fr-FR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D9374B8-7334-83C3-3BAB-A3DA4DE8C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387265"/>
              </p:ext>
            </p:extLst>
          </p:nvPr>
        </p:nvGraphicFramePr>
        <p:xfrm>
          <a:off x="6095999" y="868197"/>
          <a:ext cx="5343083" cy="512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66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7D044C-3003-8E8D-DEC5-47931CCC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500" b="1"/>
              <a:t>Atteintes et dysfonctionnements neurologiques, désordres chimio-sensitifs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6BCE7-161B-D5CC-B703-467050000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2216151"/>
            <a:ext cx="3943575" cy="3390900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dirty="0"/>
              <a:t>Agueusie/anosmie: Fréquence variant de 19,4 à 88% (étude 2020 </a:t>
            </a:r>
            <a:r>
              <a:rPr lang="fr-FR" dirty="0" err="1"/>
              <a:t>Vaira</a:t>
            </a:r>
            <a:r>
              <a:rPr lang="fr-FR" dirty="0"/>
              <a:t>, </a:t>
            </a:r>
            <a:r>
              <a:rPr lang="fr-FR" dirty="0" err="1"/>
              <a:t>Salzano</a:t>
            </a:r>
            <a:r>
              <a:rPr lang="fr-FR" dirty="0"/>
              <a:t>, </a:t>
            </a:r>
            <a:r>
              <a:rPr lang="fr-FR" dirty="0" err="1"/>
              <a:t>Fois,Piombino</a:t>
            </a:r>
            <a:r>
              <a:rPr lang="fr-FR" dirty="0"/>
              <a:t>, de </a:t>
            </a:r>
            <a:r>
              <a:rPr lang="fr-FR" dirty="0" err="1"/>
              <a:t>Riu</a:t>
            </a:r>
            <a:r>
              <a:rPr lang="fr-FR" dirty="0"/>
              <a:t>)</a:t>
            </a:r>
            <a:endParaRPr lang="fr-FR"/>
          </a:p>
          <a:p>
            <a:pPr algn="ctr">
              <a:lnSpc>
                <a:spcPct val="100000"/>
              </a:lnSpc>
            </a:pPr>
            <a:r>
              <a:rPr lang="fr-FR" dirty="0"/>
              <a:t>Troubles cognitifs: Prévalence de 7% chez les patient covidés «  simples »</a:t>
            </a:r>
            <a:endParaRPr lang="fr-FR"/>
          </a:p>
          <a:p>
            <a:pPr algn="ctr">
              <a:lnSpc>
                <a:spcPct val="100000"/>
              </a:lnSpc>
            </a:pPr>
            <a:r>
              <a:rPr lang="fr-FR" dirty="0"/>
              <a:t>                                                </a:t>
            </a:r>
            <a:r>
              <a:rPr lang="fr-FR" b="1"/>
              <a:t>65 à 85 </a:t>
            </a:r>
            <a:r>
              <a:rPr lang="fr-FR" dirty="0"/>
              <a:t>% chez les patients covidés longs</a:t>
            </a:r>
            <a:endParaRPr lang="fr-FR"/>
          </a:p>
          <a:p>
            <a:pPr algn="ctr">
              <a:lnSpc>
                <a:spcPct val="100000"/>
              </a:lnSpc>
            </a:pPr>
            <a:r>
              <a:rPr lang="fr-FR" dirty="0"/>
              <a:t>                           </a:t>
            </a:r>
            <a:endParaRPr lang="fr-FR"/>
          </a:p>
        </p:txBody>
      </p:sp>
      <p:pic>
        <p:nvPicPr>
          <p:cNvPr id="5" name="Picture 4" descr="Scanner du cerveau humain dans une clinique de neurologie">
            <a:extLst>
              <a:ext uri="{FF2B5EF4-FFF2-40B4-BE49-F238E27FC236}">
                <a16:creationId xmlns:a16="http://schemas.microsoft.com/office/drawing/2014/main" id="{3D56A7D4-01D8-B4E5-29A7-C9F80E5D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3333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757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7F34F9-F7CE-4D62-8F8B-2E98B0394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EC8AF-1896-43A9-BF10-CE06FD25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199BD9-A6EE-4972-BFB5-2AAE28288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19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C87655-FC69-5C20-695B-8C20744A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33" y="1066798"/>
            <a:ext cx="3301255" cy="2668172"/>
          </a:xfrm>
        </p:spPr>
        <p:txBody>
          <a:bodyPr anchor="b">
            <a:normAutofit/>
          </a:bodyPr>
          <a:lstStyle/>
          <a:p>
            <a:pPr algn="ctr"/>
            <a:r>
              <a:rPr lang="fr-FR" b="1" dirty="0"/>
              <a:t>Soutenir, écouter accompagner et traiter: dynamique et implication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9C4638-A5E7-4C28-12BE-51B0D18E5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974" y="1066799"/>
            <a:ext cx="5172227" cy="4696495"/>
          </a:xfrm>
        </p:spPr>
        <p:txBody>
          <a:bodyPr anchor="ctr">
            <a:normAutofit/>
          </a:bodyPr>
          <a:lstStyle/>
          <a:p>
            <a:r>
              <a:rPr lang="fr-FR" dirty="0"/>
              <a:t>Un patient: un ressenti</a:t>
            </a:r>
          </a:p>
          <a:p>
            <a:r>
              <a:rPr lang="fr-FR" dirty="0"/>
              <a:t>Accompagnement global</a:t>
            </a:r>
          </a:p>
          <a:p>
            <a:r>
              <a:rPr lang="fr-FR" dirty="0"/>
              <a:t>Suivi au long cours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8C992-36DE-4449-B92D-49AE04B5D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41417" y="4244117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65B2C1-DF41-437F-9F2D-C33E46FA2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AA37ED-ED19-4857-9B2C-777E8F707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45F6E87-86FB-440C-9EB4-A48D11C72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344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555FC7-E33A-B583-7D78-E2F3CCF0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fr-FR" b="1" dirty="0"/>
              <a:t>Outils et protocoles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70A577-F079-8A95-63E5-5D6E22175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algn="ctr"/>
            <a:r>
              <a:rPr lang="fr-FR" dirty="0"/>
              <a:t>Thérapies </a:t>
            </a:r>
            <a:r>
              <a:rPr lang="fr-FR" dirty="0" err="1"/>
              <a:t>neurofonctionnelles</a:t>
            </a:r>
            <a:r>
              <a:rPr lang="fr-FR" dirty="0"/>
              <a:t> centrées sur l’intégration </a:t>
            </a:r>
            <a:r>
              <a:rPr lang="fr-FR" dirty="0" err="1"/>
              <a:t>neurofonctionnelle</a:t>
            </a:r>
            <a:r>
              <a:rPr lang="fr-FR" dirty="0"/>
              <a:t> des paires crâniennes VII ( Wrisberg), IX, X</a:t>
            </a:r>
            <a:endParaRPr lang="fr-FR"/>
          </a:p>
          <a:p>
            <a:pPr algn="ctr"/>
            <a:r>
              <a:rPr lang="fr-FR" dirty="0"/>
              <a:t>Thérapies cognitives ( mémoire, fonctions </a:t>
            </a:r>
            <a:r>
              <a:rPr lang="fr-FR" dirty="0" err="1"/>
              <a:t>éxécutives</a:t>
            </a:r>
            <a:r>
              <a:rPr lang="fr-FR" dirty="0"/>
              <a:t>…)</a:t>
            </a:r>
            <a:endParaRPr lang="fr-FR"/>
          </a:p>
          <a:p>
            <a:pPr algn="ctr"/>
            <a:r>
              <a:rPr lang="fr-FR" dirty="0"/>
              <a:t>Thérapies globales ( massages </a:t>
            </a:r>
            <a:r>
              <a:rPr lang="fr-FR" dirty="0" err="1"/>
              <a:t>TuiNa</a:t>
            </a:r>
            <a:r>
              <a:rPr lang="fr-FR" dirty="0"/>
              <a:t>, massages locaux, </a:t>
            </a:r>
            <a:r>
              <a:rPr lang="fr-FR" dirty="0" err="1"/>
              <a:t>ostéovox</a:t>
            </a:r>
            <a:r>
              <a:rPr lang="fr-FR" dirty="0"/>
              <a:t>…)</a:t>
            </a:r>
            <a:endParaRPr lang="fr-FR"/>
          </a:p>
        </p:txBody>
      </p:sp>
      <p:pic>
        <p:nvPicPr>
          <p:cNvPr id="5" name="Picture 4" descr="Pierres blanches équilibrées en pile">
            <a:extLst>
              <a:ext uri="{FF2B5EF4-FFF2-40B4-BE49-F238E27FC236}">
                <a16:creationId xmlns:a16="http://schemas.microsoft.com/office/drawing/2014/main" id="{6A057A46-76B5-FD52-EBBA-67FC07D5E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5029" r="471" b="-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431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7F34F9-F7CE-4D62-8F8B-2E98B0394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EC8AF-1896-43A9-BF10-CE06FD25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199BD9-A6EE-4972-BFB5-2AAE28288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19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4E9B68-5E67-4854-2B9E-465E67D0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33" y="1066798"/>
            <a:ext cx="3301255" cy="2668172"/>
          </a:xfrm>
        </p:spPr>
        <p:txBody>
          <a:bodyPr anchor="b">
            <a:normAutofit/>
          </a:bodyPr>
          <a:lstStyle/>
          <a:p>
            <a:pPr algn="ctr"/>
            <a:r>
              <a:rPr lang="fr-FR" b="1" dirty="0"/>
              <a:t>Réactivité, questionnements et observations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71F5B-D410-1F37-6497-21932C37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974" y="1066799"/>
            <a:ext cx="5172227" cy="4696495"/>
          </a:xfrm>
        </p:spPr>
        <p:txBody>
          <a:bodyPr anchor="ctr">
            <a:normAutofit/>
          </a:bodyPr>
          <a:lstStyle/>
          <a:p>
            <a:r>
              <a:rPr lang="fr-FR" dirty="0"/>
              <a:t>Durée moyenne de prise en charge 2 mois et demi</a:t>
            </a:r>
          </a:p>
          <a:p>
            <a:r>
              <a:rPr lang="fr-FR" dirty="0"/>
              <a:t>Essais cliniques en cours: stimulation électrique des récepteurs papillaires </a:t>
            </a:r>
          </a:p>
          <a:p>
            <a:r>
              <a:rPr lang="fr-FR" dirty="0"/>
              <a:t>Introduction à la médecine corps-esprit ( techniques de qi gong; marche de Guo lin, Ney yang gong…méditation par le corps)</a:t>
            </a:r>
          </a:p>
          <a:p>
            <a:r>
              <a:rPr lang="fr-FR" dirty="0"/>
              <a:t>Travail spécifique du V, VIII et du XI par la mastication accentuée</a:t>
            </a:r>
          </a:p>
          <a:p>
            <a:r>
              <a:rPr lang="fr-FR" dirty="0"/>
              <a:t>Prise en charge en groupe Versus individuelle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8C992-36DE-4449-B92D-49AE04B5D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41417" y="4244117"/>
            <a:ext cx="867485" cy="115439"/>
            <a:chOff x="8910933" y="1861308"/>
            <a:chExt cx="867485" cy="115439"/>
          </a:xfrm>
        </p:grpSpPr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D765B2C1-DF41-437F-9F2D-C33E46FA2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15">
              <a:extLst>
                <a:ext uri="{FF2B5EF4-FFF2-40B4-BE49-F238E27FC236}">
                  <a16:creationId xmlns:a16="http://schemas.microsoft.com/office/drawing/2014/main" id="{B6AA37ED-ED19-4857-9B2C-777E8F707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45F6E87-86FB-440C-9EB4-A48D11C72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184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7F34F9-F7CE-4D62-8F8B-2E98B0394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EC8AF-1896-43A9-BF10-CE06FD25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199BD9-A6EE-4972-BFB5-2AAE28288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19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9AACB4-CA90-AEAA-9C3C-09C037F0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33" y="1066798"/>
            <a:ext cx="3301255" cy="2668172"/>
          </a:xfrm>
        </p:spPr>
        <p:txBody>
          <a:bodyPr anchor="b">
            <a:normAutofit/>
          </a:bodyPr>
          <a:lstStyle/>
          <a:p>
            <a:pPr algn="ctr"/>
            <a:r>
              <a:rPr lang="fr-FR" b="1" dirty="0"/>
              <a:t>Rapport clinique de quelques cas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25C981-01E5-ED51-F92F-E35FA3284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974" y="1066799"/>
            <a:ext cx="5172227" cy="4696495"/>
          </a:xfrm>
        </p:spPr>
        <p:txBody>
          <a:bodyPr anchor="ctr">
            <a:normAutofit/>
          </a:bodyPr>
          <a:lstStyle/>
          <a:p>
            <a:r>
              <a:rPr lang="fr-FR" dirty="0"/>
              <a:t>Ph.</a:t>
            </a:r>
          </a:p>
          <a:p>
            <a:r>
              <a:rPr lang="fr-FR" dirty="0"/>
              <a:t>L.</a:t>
            </a:r>
          </a:p>
          <a:p>
            <a:r>
              <a:rPr lang="fr-FR" dirty="0"/>
              <a:t>F.</a:t>
            </a:r>
          </a:p>
          <a:p>
            <a:r>
              <a:rPr lang="fr-FR" dirty="0"/>
              <a:t>M.</a:t>
            </a:r>
          </a:p>
          <a:p>
            <a:r>
              <a:rPr lang="fr-FR" dirty="0"/>
              <a:t>Mé….</a:t>
            </a:r>
          </a:p>
          <a:p>
            <a:endParaRPr lang="fr-F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8C992-36DE-4449-B92D-49AE04B5D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41417" y="4244117"/>
            <a:ext cx="867485" cy="115439"/>
            <a:chOff x="8910933" y="1861308"/>
            <a:chExt cx="867485" cy="115439"/>
          </a:xfrm>
        </p:grpSpPr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D765B2C1-DF41-437F-9F2D-C33E46FA2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15">
              <a:extLst>
                <a:ext uri="{FF2B5EF4-FFF2-40B4-BE49-F238E27FC236}">
                  <a16:creationId xmlns:a16="http://schemas.microsoft.com/office/drawing/2014/main" id="{B6AA37ED-ED19-4857-9B2C-777E8F707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45F6E87-86FB-440C-9EB4-A48D11C72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660696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3D2323"/>
      </a:dk2>
      <a:lt2>
        <a:srgbClr val="E6E2E8"/>
      </a:lt2>
      <a:accent1>
        <a:srgbClr val="55B520"/>
      </a:accent1>
      <a:accent2>
        <a:srgbClr val="8AAE13"/>
      </a:accent2>
      <a:accent3>
        <a:srgbClr val="BB9E21"/>
      </a:accent3>
      <a:accent4>
        <a:srgbClr val="D56317"/>
      </a:accent4>
      <a:accent5>
        <a:srgbClr val="E7292D"/>
      </a:accent5>
      <a:accent6>
        <a:srgbClr val="D5176A"/>
      </a:accent6>
      <a:hlink>
        <a:srgbClr val="BF523F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4632</TotalTime>
  <Words>370</Words>
  <Application>Microsoft Macintosh PowerPoint</Application>
  <PresentationFormat>Grand écran</PresentationFormat>
  <Paragraphs>54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Bembo</vt:lpstr>
      <vt:lpstr>AdornVTI</vt:lpstr>
      <vt:lpstr>Le rôle de l’orthophoniste dans la prise en charge du covid long</vt:lpstr>
      <vt:lpstr>Une constellation de troubles neurovégétatifs</vt:lpstr>
      <vt:lpstr>Où est l’ortho?</vt:lpstr>
      <vt:lpstr>Covid long symptômes de dysautonomie ( recommandations et fiches H.A.S. )</vt:lpstr>
      <vt:lpstr>Atteintes et dysfonctionnements neurologiques, désordres chimio-sensitifs</vt:lpstr>
      <vt:lpstr>Soutenir, écouter accompagner et traiter: dynamique et implication</vt:lpstr>
      <vt:lpstr>Outils et protocoles</vt:lpstr>
      <vt:lpstr>Réactivité, questionnements et observations</vt:lpstr>
      <vt:lpstr>Rapport clinique de quelques cas</vt:lpstr>
      <vt:lpstr>Crédits contacts et bibliographie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rôle de l’orthophoniste dans la prise en charge du covid long</dc:title>
  <dc:creator>Anna MESSINE</dc:creator>
  <cp:lastModifiedBy>Anna MESSINE</cp:lastModifiedBy>
  <cp:revision>6</cp:revision>
  <dcterms:created xsi:type="dcterms:W3CDTF">2023-04-01T18:18:51Z</dcterms:created>
  <dcterms:modified xsi:type="dcterms:W3CDTF">2023-04-15T06:41:58Z</dcterms:modified>
</cp:coreProperties>
</file>